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83" r:id="rId3"/>
    <p:sldId id="1925" r:id="rId4"/>
    <p:sldId id="1928" r:id="rId5"/>
    <p:sldId id="1927" r:id="rId6"/>
    <p:sldId id="1926" r:id="rId7"/>
    <p:sldId id="257" r:id="rId8"/>
    <p:sldId id="281" r:id="rId9"/>
    <p:sldId id="284" r:id="rId10"/>
    <p:sldId id="1919" r:id="rId11"/>
    <p:sldId id="1917" r:id="rId12"/>
    <p:sldId id="282" r:id="rId13"/>
    <p:sldId id="288" r:id="rId14"/>
    <p:sldId id="285" r:id="rId15"/>
    <p:sldId id="291" r:id="rId16"/>
    <p:sldId id="1918" r:id="rId17"/>
    <p:sldId id="1924" r:id="rId18"/>
    <p:sldId id="289" r:id="rId19"/>
    <p:sldId id="1920" r:id="rId20"/>
    <p:sldId id="293" r:id="rId21"/>
    <p:sldId id="1914" r:id="rId22"/>
    <p:sldId id="1897" r:id="rId23"/>
    <p:sldId id="1921" r:id="rId24"/>
    <p:sldId id="295" r:id="rId25"/>
    <p:sldId id="1901" r:id="rId26"/>
    <p:sldId id="1902" r:id="rId27"/>
    <p:sldId id="1916" r:id="rId28"/>
    <p:sldId id="1912" r:id="rId29"/>
    <p:sldId id="1923" r:id="rId30"/>
    <p:sldId id="296" r:id="rId31"/>
    <p:sldId id="286" r:id="rId32"/>
    <p:sldId id="1922" r:id="rId33"/>
  </p:sldIdLst>
  <p:sldSz cx="12192000" cy="6858000"/>
  <p:notesSz cx="10021888" cy="68897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CC9900"/>
    <a:srgbClr val="F8EBB6"/>
    <a:srgbClr val="FFFF99"/>
    <a:srgbClr val="9966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C2EDFF-07D3-4784-A2A0-EF454FFAAEB0}" v="61" dt="2025-11-13T11:41:51.1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 Baumfeld" userId="e5d86f7dd04d35ab" providerId="LiveId" clId="{D9D42B7E-3E20-498C-AADE-66AC8E7D4EBC}"/>
    <pc:docChg chg="undo custSel addSld delSld modSld sldOrd">
      <pc:chgData name="Leo Baumfeld" userId="e5d86f7dd04d35ab" providerId="LiveId" clId="{D9D42B7E-3E20-498C-AADE-66AC8E7D4EBC}" dt="2025-11-13T11:42:21.072" v="2519" actId="207"/>
      <pc:docMkLst>
        <pc:docMk/>
      </pc:docMkLst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2236660539" sldId="280"/>
        </pc:sldMkLst>
      </pc:sldChg>
      <pc:sldChg chg="addSp delSp modSp mod">
        <pc:chgData name="Leo Baumfeld" userId="e5d86f7dd04d35ab" providerId="LiveId" clId="{D9D42B7E-3E20-498C-AADE-66AC8E7D4EBC}" dt="2025-11-13T10:16:48.788" v="1611" actId="1076"/>
        <pc:sldMkLst>
          <pc:docMk/>
          <pc:sldMk cId="57509313" sldId="281"/>
        </pc:sldMkLst>
        <pc:picChg chg="del">
          <ac:chgData name="Leo Baumfeld" userId="e5d86f7dd04d35ab" providerId="LiveId" clId="{D9D42B7E-3E20-498C-AADE-66AC8E7D4EBC}" dt="2025-11-13T10:16:28.221" v="1605" actId="478"/>
          <ac:picMkLst>
            <pc:docMk/>
            <pc:sldMk cId="57509313" sldId="281"/>
            <ac:picMk id="3" creationId="{339D62BE-4E0C-B967-2517-AFADD84652FD}"/>
          </ac:picMkLst>
        </pc:picChg>
        <pc:picChg chg="add mod">
          <ac:chgData name="Leo Baumfeld" userId="e5d86f7dd04d35ab" providerId="LiveId" clId="{D9D42B7E-3E20-498C-AADE-66AC8E7D4EBC}" dt="2025-11-13T10:16:48.788" v="1611" actId="1076"/>
          <ac:picMkLst>
            <pc:docMk/>
            <pc:sldMk cId="57509313" sldId="281"/>
            <ac:picMk id="7" creationId="{CE75A7FD-165A-D915-8F39-B70633865974}"/>
          </ac:picMkLst>
        </pc:picChg>
      </pc:sldChg>
      <pc:sldChg chg="ord">
        <pc:chgData name="Leo Baumfeld" userId="e5d86f7dd04d35ab" providerId="LiveId" clId="{D9D42B7E-3E20-498C-AADE-66AC8E7D4EBC}" dt="2025-11-12T21:54:16.721" v="486"/>
        <pc:sldMkLst>
          <pc:docMk/>
          <pc:sldMk cId="2116323771" sldId="286"/>
        </pc:sldMkLst>
      </pc:sldChg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1531454091" sldId="287"/>
        </pc:sldMkLst>
      </pc:sldChg>
      <pc:sldChg chg="addSp modSp mod">
        <pc:chgData name="Leo Baumfeld" userId="e5d86f7dd04d35ab" providerId="LiveId" clId="{D9D42B7E-3E20-498C-AADE-66AC8E7D4EBC}" dt="2025-11-13T11:02:22.168" v="2397" actId="20577"/>
        <pc:sldMkLst>
          <pc:docMk/>
          <pc:sldMk cId="1143422304" sldId="288"/>
        </pc:sldMkLst>
        <pc:spChg chg="mod">
          <ac:chgData name="Leo Baumfeld" userId="e5d86f7dd04d35ab" providerId="LiveId" clId="{D9D42B7E-3E20-498C-AADE-66AC8E7D4EBC}" dt="2025-11-13T11:00:23.173" v="2347" actId="1076"/>
          <ac:spMkLst>
            <pc:docMk/>
            <pc:sldMk cId="1143422304" sldId="288"/>
            <ac:spMk id="2" creationId="{44ED051A-8B1C-0B64-9CB6-FBB4CF0715DD}"/>
          </ac:spMkLst>
        </pc:spChg>
        <pc:spChg chg="mod">
          <ac:chgData name="Leo Baumfeld" userId="e5d86f7dd04d35ab" providerId="LiveId" clId="{D9D42B7E-3E20-498C-AADE-66AC8E7D4EBC}" dt="2025-11-13T11:00:18.150" v="2346" actId="1076"/>
          <ac:spMkLst>
            <pc:docMk/>
            <pc:sldMk cId="1143422304" sldId="288"/>
            <ac:spMk id="3" creationId="{F5EEEA8D-13E4-C447-5886-5DF93EE7D02A}"/>
          </ac:spMkLst>
        </pc:spChg>
        <pc:spChg chg="add mod">
          <ac:chgData name="Leo Baumfeld" userId="e5d86f7dd04d35ab" providerId="LiveId" clId="{D9D42B7E-3E20-498C-AADE-66AC8E7D4EBC}" dt="2025-11-13T11:01:13.671" v="2372" actId="113"/>
          <ac:spMkLst>
            <pc:docMk/>
            <pc:sldMk cId="1143422304" sldId="288"/>
            <ac:spMk id="4" creationId="{E72A8733-35D3-9BD2-302F-11A582059F8D}"/>
          </ac:spMkLst>
        </pc:spChg>
        <pc:spChg chg="add mod">
          <ac:chgData name="Leo Baumfeld" userId="e5d86f7dd04d35ab" providerId="LiveId" clId="{D9D42B7E-3E20-498C-AADE-66AC8E7D4EBC}" dt="2025-11-13T11:02:04.620" v="2390" actId="207"/>
          <ac:spMkLst>
            <pc:docMk/>
            <pc:sldMk cId="1143422304" sldId="288"/>
            <ac:spMk id="5" creationId="{474FBB59-0FFC-F819-8B4C-69492BC72937}"/>
          </ac:spMkLst>
        </pc:spChg>
        <pc:spChg chg="add mod">
          <ac:chgData name="Leo Baumfeld" userId="e5d86f7dd04d35ab" providerId="LiveId" clId="{D9D42B7E-3E20-498C-AADE-66AC8E7D4EBC}" dt="2025-11-13T11:02:22.168" v="2397" actId="20577"/>
          <ac:spMkLst>
            <pc:docMk/>
            <pc:sldMk cId="1143422304" sldId="288"/>
            <ac:spMk id="6" creationId="{1D9C5019-A6E0-604A-42E6-9D01BF0421FB}"/>
          </ac:spMkLst>
        </pc:spChg>
      </pc:sldChg>
      <pc:sldChg chg="addSp modSp">
        <pc:chgData name="Leo Baumfeld" userId="e5d86f7dd04d35ab" providerId="LiveId" clId="{D9D42B7E-3E20-498C-AADE-66AC8E7D4EBC}" dt="2025-11-13T10:47:22.892" v="2345" actId="1076"/>
        <pc:sldMkLst>
          <pc:docMk/>
          <pc:sldMk cId="3912689340" sldId="289"/>
        </pc:sldMkLst>
        <pc:picChg chg="add mod">
          <ac:chgData name="Leo Baumfeld" userId="e5d86f7dd04d35ab" providerId="LiveId" clId="{D9D42B7E-3E20-498C-AADE-66AC8E7D4EBC}" dt="2025-11-13T10:47:22.892" v="2345" actId="1076"/>
          <ac:picMkLst>
            <pc:docMk/>
            <pc:sldMk cId="3912689340" sldId="289"/>
            <ac:picMk id="1026" creationId="{42F47EE0-3891-AF46-A650-94631EE7F6B9}"/>
          </ac:picMkLst>
        </pc:picChg>
      </pc:sldChg>
      <pc:sldChg chg="modSp mod">
        <pc:chgData name="Leo Baumfeld" userId="e5d86f7dd04d35ab" providerId="LiveId" clId="{D9D42B7E-3E20-498C-AADE-66AC8E7D4EBC}" dt="2025-11-13T10:30:39.826" v="1752" actId="20577"/>
        <pc:sldMkLst>
          <pc:docMk/>
          <pc:sldMk cId="2616277041" sldId="291"/>
        </pc:sldMkLst>
        <pc:spChg chg="mod">
          <ac:chgData name="Leo Baumfeld" userId="e5d86f7dd04d35ab" providerId="LiveId" clId="{D9D42B7E-3E20-498C-AADE-66AC8E7D4EBC}" dt="2025-11-13T10:30:39.826" v="1752" actId="20577"/>
          <ac:spMkLst>
            <pc:docMk/>
            <pc:sldMk cId="2616277041" sldId="291"/>
            <ac:spMk id="2" creationId="{9F61FA31-2C90-DDDB-FB83-398A0C96E2D9}"/>
          </ac:spMkLst>
        </pc:spChg>
      </pc:sldChg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2398643038" sldId="292"/>
        </pc:sldMkLst>
      </pc:sldChg>
      <pc:sldChg chg="modSp mod">
        <pc:chgData name="Leo Baumfeld" userId="e5d86f7dd04d35ab" providerId="LiveId" clId="{D9D42B7E-3E20-498C-AADE-66AC8E7D4EBC}" dt="2025-11-12T21:52:23.365" v="441" actId="20577"/>
        <pc:sldMkLst>
          <pc:docMk/>
          <pc:sldMk cId="2566934916" sldId="293"/>
        </pc:sldMkLst>
        <pc:spChg chg="mod">
          <ac:chgData name="Leo Baumfeld" userId="e5d86f7dd04d35ab" providerId="LiveId" clId="{D9D42B7E-3E20-498C-AADE-66AC8E7D4EBC}" dt="2025-11-12T21:52:23.365" v="441" actId="20577"/>
          <ac:spMkLst>
            <pc:docMk/>
            <pc:sldMk cId="2566934916" sldId="293"/>
            <ac:spMk id="3" creationId="{8E358A13-2A4B-A157-BBCA-BAC0CF2F1E3E}"/>
          </ac:spMkLst>
        </pc:spChg>
      </pc:sldChg>
      <pc:sldChg chg="del">
        <pc:chgData name="Leo Baumfeld" userId="e5d86f7dd04d35ab" providerId="LiveId" clId="{D9D42B7E-3E20-498C-AADE-66AC8E7D4EBC}" dt="2025-11-12T21:54:04.976" v="484" actId="47"/>
        <pc:sldMkLst>
          <pc:docMk/>
          <pc:sldMk cId="3414831932" sldId="294"/>
        </pc:sldMkLst>
      </pc:sldChg>
      <pc:sldChg chg="delSp modSp mod">
        <pc:chgData name="Leo Baumfeld" userId="e5d86f7dd04d35ab" providerId="LiveId" clId="{D9D42B7E-3E20-498C-AADE-66AC8E7D4EBC}" dt="2025-11-13T09:35:23.556" v="635" actId="20577"/>
        <pc:sldMkLst>
          <pc:docMk/>
          <pc:sldMk cId="197636982" sldId="295"/>
        </pc:sldMkLst>
        <pc:spChg chg="mod">
          <ac:chgData name="Leo Baumfeld" userId="e5d86f7dd04d35ab" providerId="LiveId" clId="{D9D42B7E-3E20-498C-AADE-66AC8E7D4EBC}" dt="2025-11-13T09:33:25.027" v="547" actId="20577"/>
          <ac:spMkLst>
            <pc:docMk/>
            <pc:sldMk cId="197636982" sldId="295"/>
            <ac:spMk id="2" creationId="{84C6AD3B-E748-BA93-E167-056B7FFD5CC4}"/>
          </ac:spMkLst>
        </pc:spChg>
        <pc:spChg chg="mod">
          <ac:chgData name="Leo Baumfeld" userId="e5d86f7dd04d35ab" providerId="LiveId" clId="{D9D42B7E-3E20-498C-AADE-66AC8E7D4EBC}" dt="2025-11-13T09:34:21.628" v="586" actId="20577"/>
          <ac:spMkLst>
            <pc:docMk/>
            <pc:sldMk cId="197636982" sldId="295"/>
            <ac:spMk id="4" creationId="{BF7F51BB-B82D-66B8-78D7-919A7F50671B}"/>
          </ac:spMkLst>
        </pc:spChg>
        <pc:spChg chg="mod">
          <ac:chgData name="Leo Baumfeld" userId="e5d86f7dd04d35ab" providerId="LiveId" clId="{D9D42B7E-3E20-498C-AADE-66AC8E7D4EBC}" dt="2025-11-13T09:35:23.556" v="635" actId="20577"/>
          <ac:spMkLst>
            <pc:docMk/>
            <pc:sldMk cId="197636982" sldId="295"/>
            <ac:spMk id="5" creationId="{D30E9440-D2DA-39CF-AEEA-5FA4844D3DBE}"/>
          </ac:spMkLst>
        </pc:spChg>
        <pc:spChg chg="mod">
          <ac:chgData name="Leo Baumfeld" userId="e5d86f7dd04d35ab" providerId="LiveId" clId="{D9D42B7E-3E20-498C-AADE-66AC8E7D4EBC}" dt="2025-11-13T09:33:33.671" v="549" actId="1076"/>
          <ac:spMkLst>
            <pc:docMk/>
            <pc:sldMk cId="197636982" sldId="295"/>
            <ac:spMk id="6" creationId="{2DAB342E-2711-FE6E-015E-33FE70D70C5F}"/>
          </ac:spMkLst>
        </pc:spChg>
        <pc:spChg chg="mod">
          <ac:chgData name="Leo Baumfeld" userId="e5d86f7dd04d35ab" providerId="LiveId" clId="{D9D42B7E-3E20-498C-AADE-66AC8E7D4EBC}" dt="2025-11-13T09:33:36.022" v="550" actId="1076"/>
          <ac:spMkLst>
            <pc:docMk/>
            <pc:sldMk cId="197636982" sldId="295"/>
            <ac:spMk id="7" creationId="{B3C160CE-71AA-94BE-E857-A6526213443F}"/>
          </ac:spMkLst>
        </pc:spChg>
        <pc:picChg chg="del">
          <ac:chgData name="Leo Baumfeld" userId="e5d86f7dd04d35ab" providerId="LiveId" clId="{D9D42B7E-3E20-498C-AADE-66AC8E7D4EBC}" dt="2025-11-13T09:33:28.011" v="548" actId="478"/>
          <ac:picMkLst>
            <pc:docMk/>
            <pc:sldMk cId="197636982" sldId="295"/>
            <ac:picMk id="3" creationId="{2017AE29-37D5-BD2E-FD58-9A1C90E96BAF}"/>
          </ac:picMkLst>
        </pc:picChg>
      </pc:sldChg>
      <pc:sldChg chg="ord">
        <pc:chgData name="Leo Baumfeld" userId="e5d86f7dd04d35ab" providerId="LiveId" clId="{D9D42B7E-3E20-498C-AADE-66AC8E7D4EBC}" dt="2025-11-12T21:54:21.979" v="488"/>
        <pc:sldMkLst>
          <pc:docMk/>
          <pc:sldMk cId="2161799110" sldId="296"/>
        </pc:sldMkLst>
      </pc:sldChg>
      <pc:sldChg chg="del">
        <pc:chgData name="Leo Baumfeld" userId="e5d86f7dd04d35ab" providerId="LiveId" clId="{D9D42B7E-3E20-498C-AADE-66AC8E7D4EBC}" dt="2025-11-12T21:52:34.812" v="443" actId="47"/>
        <pc:sldMkLst>
          <pc:docMk/>
          <pc:sldMk cId="1011440282" sldId="297"/>
        </pc:sldMkLst>
      </pc:sldChg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554882608" sldId="298"/>
        </pc:sldMkLst>
      </pc:sldChg>
      <pc:sldChg chg="del">
        <pc:chgData name="Leo Baumfeld" userId="e5d86f7dd04d35ab" providerId="LiveId" clId="{D9D42B7E-3E20-498C-AADE-66AC8E7D4EBC}" dt="2025-11-12T21:52:31.197" v="442" actId="47"/>
        <pc:sldMkLst>
          <pc:docMk/>
          <pc:sldMk cId="4215052255" sldId="1893"/>
        </pc:sldMkLst>
      </pc:sldChg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111244623" sldId="1894"/>
        </pc:sldMkLst>
      </pc:sldChg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2660115318" sldId="1895"/>
        </pc:sldMkLst>
      </pc:sldChg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3527313725" sldId="1896"/>
        </pc:sldMkLst>
      </pc:sldChg>
      <pc:sldChg chg="addSp delSp modSp mod">
        <pc:chgData name="Leo Baumfeld" userId="e5d86f7dd04d35ab" providerId="LiveId" clId="{D9D42B7E-3E20-498C-AADE-66AC8E7D4EBC}" dt="2025-11-13T09:38:44.254" v="653" actId="1076"/>
        <pc:sldMkLst>
          <pc:docMk/>
          <pc:sldMk cId="3300789418" sldId="1897"/>
        </pc:sldMkLst>
        <pc:spChg chg="mod">
          <ac:chgData name="Leo Baumfeld" userId="e5d86f7dd04d35ab" providerId="LiveId" clId="{D9D42B7E-3E20-498C-AADE-66AC8E7D4EBC}" dt="2025-11-13T09:37:39.821" v="645" actId="1076"/>
          <ac:spMkLst>
            <pc:docMk/>
            <pc:sldMk cId="3300789418" sldId="1897"/>
            <ac:spMk id="3" creationId="{E7907CA9-18D7-D4C7-6453-49000E7139C2}"/>
          </ac:spMkLst>
        </pc:spChg>
        <pc:spChg chg="add del">
          <ac:chgData name="Leo Baumfeld" userId="e5d86f7dd04d35ab" providerId="LiveId" clId="{D9D42B7E-3E20-498C-AADE-66AC8E7D4EBC}" dt="2025-11-13T09:35:44.691" v="637" actId="22"/>
          <ac:spMkLst>
            <pc:docMk/>
            <pc:sldMk cId="3300789418" sldId="1897"/>
            <ac:spMk id="5" creationId="{344192FD-558B-C815-C7CF-80D9A39598C3}"/>
          </ac:spMkLst>
        </pc:spChg>
        <pc:spChg chg="add mod">
          <ac:chgData name="Leo Baumfeld" userId="e5d86f7dd04d35ab" providerId="LiveId" clId="{D9D42B7E-3E20-498C-AADE-66AC8E7D4EBC}" dt="2025-11-13T09:37:44.084" v="646" actId="1076"/>
          <ac:spMkLst>
            <pc:docMk/>
            <pc:sldMk cId="3300789418" sldId="1897"/>
            <ac:spMk id="6" creationId="{3F4D9CED-C00C-47DA-F28F-CD306CDEF6C7}"/>
          </ac:spMkLst>
        </pc:spChg>
        <pc:spChg chg="add mod">
          <ac:chgData name="Leo Baumfeld" userId="e5d86f7dd04d35ab" providerId="LiveId" clId="{D9D42B7E-3E20-498C-AADE-66AC8E7D4EBC}" dt="2025-11-13T09:38:44.254" v="653" actId="1076"/>
          <ac:spMkLst>
            <pc:docMk/>
            <pc:sldMk cId="3300789418" sldId="1897"/>
            <ac:spMk id="8" creationId="{714E55C2-8906-16F2-F1C9-F82358A34E55}"/>
          </ac:spMkLst>
        </pc:spChg>
        <pc:picChg chg="del">
          <ac:chgData name="Leo Baumfeld" userId="e5d86f7dd04d35ab" providerId="LiveId" clId="{D9D42B7E-3E20-498C-AADE-66AC8E7D4EBC}" dt="2025-11-13T09:32:43.381" v="491" actId="478"/>
          <ac:picMkLst>
            <pc:docMk/>
            <pc:sldMk cId="3300789418" sldId="1897"/>
            <ac:picMk id="4" creationId="{F3DFB31A-A10B-9CFB-1D38-F53B84595166}"/>
          </ac:picMkLst>
        </pc:picChg>
      </pc:sldChg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1504932034" sldId="1898"/>
        </pc:sldMkLst>
      </pc:sldChg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3853655959" sldId="1899"/>
        </pc:sldMkLst>
      </pc:sldChg>
      <pc:sldChg chg="del">
        <pc:chgData name="Leo Baumfeld" userId="e5d86f7dd04d35ab" providerId="LiveId" clId="{D9D42B7E-3E20-498C-AADE-66AC8E7D4EBC}" dt="2025-11-12T21:53:58.644" v="483" actId="47"/>
        <pc:sldMkLst>
          <pc:docMk/>
          <pc:sldMk cId="1823409238" sldId="1900"/>
        </pc:sldMkLst>
      </pc:sldChg>
      <pc:sldChg chg="addSp modSp mod">
        <pc:chgData name="Leo Baumfeld" userId="e5d86f7dd04d35ab" providerId="LiveId" clId="{D9D42B7E-3E20-498C-AADE-66AC8E7D4EBC}" dt="2025-11-13T09:57:01.720" v="1507" actId="113"/>
        <pc:sldMkLst>
          <pc:docMk/>
          <pc:sldMk cId="286060149" sldId="1901"/>
        </pc:sldMkLst>
        <pc:spChg chg="mod">
          <ac:chgData name="Leo Baumfeld" userId="e5d86f7dd04d35ab" providerId="LiveId" clId="{D9D42B7E-3E20-498C-AADE-66AC8E7D4EBC}" dt="2025-11-13T09:54:19.755" v="1404" actId="20577"/>
          <ac:spMkLst>
            <pc:docMk/>
            <pc:sldMk cId="286060149" sldId="1901"/>
            <ac:spMk id="2" creationId="{34F8F046-F53D-1517-6CFE-78861E300876}"/>
          </ac:spMkLst>
        </pc:spChg>
        <pc:spChg chg="add mod">
          <ac:chgData name="Leo Baumfeld" userId="e5d86f7dd04d35ab" providerId="LiveId" clId="{D9D42B7E-3E20-498C-AADE-66AC8E7D4EBC}" dt="2025-11-13T09:56:24.270" v="1482" actId="1076"/>
          <ac:spMkLst>
            <pc:docMk/>
            <pc:sldMk cId="286060149" sldId="1901"/>
            <ac:spMk id="4" creationId="{1B8F4BDA-E406-E1CF-DB60-663D7196E154}"/>
          </ac:spMkLst>
        </pc:spChg>
        <pc:spChg chg="add mod">
          <ac:chgData name="Leo Baumfeld" userId="e5d86f7dd04d35ab" providerId="LiveId" clId="{D9D42B7E-3E20-498C-AADE-66AC8E7D4EBC}" dt="2025-11-13T09:56:21.962" v="1481" actId="208"/>
          <ac:spMkLst>
            <pc:docMk/>
            <pc:sldMk cId="286060149" sldId="1901"/>
            <ac:spMk id="5" creationId="{C574F688-5AF7-9C9D-FEB3-570239F656D8}"/>
          </ac:spMkLst>
        </pc:spChg>
        <pc:spChg chg="add mod">
          <ac:chgData name="Leo Baumfeld" userId="e5d86f7dd04d35ab" providerId="LiveId" clId="{D9D42B7E-3E20-498C-AADE-66AC8E7D4EBC}" dt="2025-11-13T09:57:01.720" v="1507" actId="113"/>
          <ac:spMkLst>
            <pc:docMk/>
            <pc:sldMk cId="286060149" sldId="1901"/>
            <ac:spMk id="6" creationId="{1692DFE0-2E3E-4E48-87A4-C1E9A0E86306}"/>
          </ac:spMkLst>
        </pc:spChg>
        <pc:spChg chg="add mod">
          <ac:chgData name="Leo Baumfeld" userId="e5d86f7dd04d35ab" providerId="LiveId" clId="{D9D42B7E-3E20-498C-AADE-66AC8E7D4EBC}" dt="2025-11-13T09:56:55.051" v="1506" actId="20577"/>
          <ac:spMkLst>
            <pc:docMk/>
            <pc:sldMk cId="286060149" sldId="1901"/>
            <ac:spMk id="7" creationId="{FE481F22-F654-9CFD-E5B4-8CD59949B5E6}"/>
          </ac:spMkLst>
        </pc:spChg>
        <pc:picChg chg="mod">
          <ac:chgData name="Leo Baumfeld" userId="e5d86f7dd04d35ab" providerId="LiveId" clId="{D9D42B7E-3E20-498C-AADE-66AC8E7D4EBC}" dt="2025-11-13T09:55:11.637" v="1408" actId="1076"/>
          <ac:picMkLst>
            <pc:docMk/>
            <pc:sldMk cId="286060149" sldId="1901"/>
            <ac:picMk id="3" creationId="{44ACEC85-8231-6A50-D5A4-75F416E1B6B1}"/>
          </ac:picMkLst>
        </pc:picChg>
      </pc:sldChg>
      <pc:sldChg chg="addSp delSp modSp mod">
        <pc:chgData name="Leo Baumfeld" userId="e5d86f7dd04d35ab" providerId="LiveId" clId="{D9D42B7E-3E20-498C-AADE-66AC8E7D4EBC}" dt="2025-11-13T09:58:50.401" v="1603" actId="207"/>
        <pc:sldMkLst>
          <pc:docMk/>
          <pc:sldMk cId="3717391933" sldId="1902"/>
        </pc:sldMkLst>
        <pc:spChg chg="mod">
          <ac:chgData name="Leo Baumfeld" userId="e5d86f7dd04d35ab" providerId="LiveId" clId="{D9D42B7E-3E20-498C-AADE-66AC8E7D4EBC}" dt="2025-11-13T09:54:40.273" v="1406" actId="6549"/>
          <ac:spMkLst>
            <pc:docMk/>
            <pc:sldMk cId="3717391933" sldId="1902"/>
            <ac:spMk id="2" creationId="{1E165FFA-1176-4BF1-48B1-B3CE92BF6C28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3" creationId="{ED9D7DEB-224D-7C14-1BE3-68886AE894BC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4" creationId="{8D34A6C8-8BAD-5E8E-EDBD-9192A9209772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5" creationId="{C3F152AB-48AE-CD63-1CC4-3ABEE0C3551D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6" creationId="{207961BE-7DFA-2A1F-377B-7E9BAF188A09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7" creationId="{1AD5B453-07AF-92F2-EEBC-8446B337C09F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8" creationId="{8CEF7403-278C-3F35-8D7C-0CF952580745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9" creationId="{D929B1E0-D072-8FB5-030E-8F9361683D2A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10" creationId="{DFC04D0D-369A-1BEF-098A-8F60DE9D690F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11" creationId="{C98AEF05-E897-08EC-C58B-ADBA0DDCC2E5}"/>
          </ac:spMkLst>
        </pc:spChg>
        <pc:spChg chg="del">
          <ac:chgData name="Leo Baumfeld" userId="e5d86f7dd04d35ab" providerId="LiveId" clId="{D9D42B7E-3E20-498C-AADE-66AC8E7D4EBC}" dt="2025-11-13T09:54:58.259" v="1407" actId="478"/>
          <ac:spMkLst>
            <pc:docMk/>
            <pc:sldMk cId="3717391933" sldId="1902"/>
            <ac:spMk id="12" creationId="{2ECC96F7-71CA-D22E-3801-01ABC3467DB6}"/>
          </ac:spMkLst>
        </pc:spChg>
        <pc:spChg chg="add mod">
          <ac:chgData name="Leo Baumfeld" userId="e5d86f7dd04d35ab" providerId="LiveId" clId="{D9D42B7E-3E20-498C-AADE-66AC8E7D4EBC}" dt="2025-11-13T09:58:50.401" v="1603" actId="207"/>
          <ac:spMkLst>
            <pc:docMk/>
            <pc:sldMk cId="3717391933" sldId="1902"/>
            <ac:spMk id="14" creationId="{FA098D66-14BD-E148-7FF9-BDB1EDCBE58E}"/>
          </ac:spMkLst>
        </pc:spChg>
        <pc:picChg chg="del">
          <ac:chgData name="Leo Baumfeld" userId="e5d86f7dd04d35ab" providerId="LiveId" clId="{D9D42B7E-3E20-498C-AADE-66AC8E7D4EBC}" dt="2025-11-13T09:54:34.148" v="1405" actId="478"/>
          <ac:picMkLst>
            <pc:docMk/>
            <pc:sldMk cId="3717391933" sldId="1902"/>
            <ac:picMk id="13" creationId="{B7B14868-4FA0-B2E8-AD33-7D12DEDD3214}"/>
          </ac:picMkLst>
        </pc:picChg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720571437" sldId="1903"/>
        </pc:sldMkLst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2057181928" sldId="1904"/>
        </pc:sldMkLst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3670871151" sldId="1905"/>
        </pc:sldMkLst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3686875920" sldId="1906"/>
        </pc:sldMkLst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1244807461" sldId="1907"/>
        </pc:sldMkLst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962221729" sldId="1908"/>
        </pc:sldMkLst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3739287634" sldId="1909"/>
        </pc:sldMkLst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2558455863" sldId="1910"/>
        </pc:sldMkLst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387891645" sldId="1911"/>
        </pc:sldMkLst>
      </pc:sldChg>
      <pc:sldChg chg="ord">
        <pc:chgData name="Leo Baumfeld" userId="e5d86f7dd04d35ab" providerId="LiveId" clId="{D9D42B7E-3E20-498C-AADE-66AC8E7D4EBC}" dt="2025-11-12T21:54:24.154" v="490"/>
        <pc:sldMkLst>
          <pc:docMk/>
          <pc:sldMk cId="1711956427" sldId="1912"/>
        </pc:sldMkLst>
      </pc:sldChg>
      <pc:sldChg chg="addSp modSp mod ord">
        <pc:chgData name="Leo Baumfeld" userId="e5d86f7dd04d35ab" providerId="LiveId" clId="{D9D42B7E-3E20-498C-AADE-66AC8E7D4EBC}" dt="2025-11-12T21:53:47.032" v="482" actId="1076"/>
        <pc:sldMkLst>
          <pc:docMk/>
          <pc:sldMk cId="3344541251" sldId="1914"/>
        </pc:sldMkLst>
        <pc:spChg chg="mod">
          <ac:chgData name="Leo Baumfeld" userId="e5d86f7dd04d35ab" providerId="LiveId" clId="{D9D42B7E-3E20-498C-AADE-66AC8E7D4EBC}" dt="2025-11-12T21:53:44.783" v="481" actId="1076"/>
          <ac:spMkLst>
            <pc:docMk/>
            <pc:sldMk cId="3344541251" sldId="1914"/>
            <ac:spMk id="2" creationId="{4B03B386-5870-2F20-D0DC-5D4583DF8718}"/>
          </ac:spMkLst>
        </pc:spChg>
        <pc:spChg chg="add mod">
          <ac:chgData name="Leo Baumfeld" userId="e5d86f7dd04d35ab" providerId="LiveId" clId="{D9D42B7E-3E20-498C-AADE-66AC8E7D4EBC}" dt="2025-11-12T21:53:47.032" v="482" actId="1076"/>
          <ac:spMkLst>
            <pc:docMk/>
            <pc:sldMk cId="3344541251" sldId="1914"/>
            <ac:spMk id="3" creationId="{EE97E1F8-CB1C-9AA7-6E36-D9523B73228B}"/>
          </ac:spMkLst>
        </pc:spChg>
      </pc:sldChg>
      <pc:sldChg chg="del">
        <pc:chgData name="Leo Baumfeld" userId="e5d86f7dd04d35ab" providerId="LiveId" clId="{D9D42B7E-3E20-498C-AADE-66AC8E7D4EBC}" dt="2025-11-13T09:59:08.720" v="1604" actId="47"/>
        <pc:sldMkLst>
          <pc:docMk/>
          <pc:sldMk cId="3702425515" sldId="1915"/>
        </pc:sldMkLst>
      </pc:sldChg>
      <pc:sldChg chg="addSp delSp modSp mod">
        <pc:chgData name="Leo Baumfeld" userId="e5d86f7dd04d35ab" providerId="LiveId" clId="{D9D42B7E-3E20-498C-AADE-66AC8E7D4EBC}" dt="2025-11-13T10:41:22.221" v="2339" actId="1076"/>
        <pc:sldMkLst>
          <pc:docMk/>
          <pc:sldMk cId="3850273530" sldId="1918"/>
        </pc:sldMkLst>
        <pc:spChg chg="add mod">
          <ac:chgData name="Leo Baumfeld" userId="e5d86f7dd04d35ab" providerId="LiveId" clId="{D9D42B7E-3E20-498C-AADE-66AC8E7D4EBC}" dt="2025-11-13T10:39:14.733" v="2106" actId="20577"/>
          <ac:spMkLst>
            <pc:docMk/>
            <pc:sldMk cId="3850273530" sldId="1918"/>
            <ac:spMk id="3" creationId="{72E9960C-328C-4B27-0E67-79905A2B3DDE}"/>
          </ac:spMkLst>
        </pc:spChg>
        <pc:spChg chg="add mod">
          <ac:chgData name="Leo Baumfeld" userId="e5d86f7dd04d35ab" providerId="LiveId" clId="{D9D42B7E-3E20-498C-AADE-66AC8E7D4EBC}" dt="2025-11-13T10:41:22.221" v="2339" actId="1076"/>
          <ac:spMkLst>
            <pc:docMk/>
            <pc:sldMk cId="3850273530" sldId="1918"/>
            <ac:spMk id="4" creationId="{0FAE4C7E-18FF-A825-C030-DD13A6751624}"/>
          </ac:spMkLst>
        </pc:spChg>
        <pc:graphicFrameChg chg="del">
          <ac:chgData name="Leo Baumfeld" userId="e5d86f7dd04d35ab" providerId="LiveId" clId="{D9D42B7E-3E20-498C-AADE-66AC8E7D4EBC}" dt="2025-11-13T10:33:44.519" v="1754" actId="478"/>
          <ac:graphicFrameMkLst>
            <pc:docMk/>
            <pc:sldMk cId="3850273530" sldId="1918"/>
            <ac:graphicFrameMk id="2" creationId="{2C6F4438-A26A-32A1-3F66-D166193F1A36}"/>
          </ac:graphicFrameMkLst>
        </pc:graphicFrameChg>
      </pc:sldChg>
      <pc:sldChg chg="addSp modSp mod">
        <pc:chgData name="Leo Baumfeld" userId="e5d86f7dd04d35ab" providerId="LiveId" clId="{D9D42B7E-3E20-498C-AADE-66AC8E7D4EBC}" dt="2025-11-13T10:23:26.169" v="1702" actId="207"/>
        <pc:sldMkLst>
          <pc:docMk/>
          <pc:sldMk cId="3418035543" sldId="1920"/>
        </pc:sldMkLst>
        <pc:spChg chg="add mod">
          <ac:chgData name="Leo Baumfeld" userId="e5d86f7dd04d35ab" providerId="LiveId" clId="{D9D42B7E-3E20-498C-AADE-66AC8E7D4EBC}" dt="2025-11-13T10:23:26.169" v="1702" actId="207"/>
          <ac:spMkLst>
            <pc:docMk/>
            <pc:sldMk cId="3418035543" sldId="1920"/>
            <ac:spMk id="3" creationId="{E6DA1A2E-DD52-C7A0-1BE0-F736E03A5477}"/>
          </ac:spMkLst>
        </pc:spChg>
      </pc:sldChg>
      <pc:sldChg chg="addSp delSp modSp add mod ord">
        <pc:chgData name="Leo Baumfeld" userId="e5d86f7dd04d35ab" providerId="LiveId" clId="{D9D42B7E-3E20-498C-AADE-66AC8E7D4EBC}" dt="2025-11-13T09:54:01.066" v="1393" actId="114"/>
        <pc:sldMkLst>
          <pc:docMk/>
          <pc:sldMk cId="3933833909" sldId="1921"/>
        </pc:sldMkLst>
        <pc:spChg chg="add mod">
          <ac:chgData name="Leo Baumfeld" userId="e5d86f7dd04d35ab" providerId="LiveId" clId="{D9D42B7E-3E20-498C-AADE-66AC8E7D4EBC}" dt="2025-11-13T09:54:01.066" v="1393" actId="114"/>
          <ac:spMkLst>
            <pc:docMk/>
            <pc:sldMk cId="3933833909" sldId="1921"/>
            <ac:spMk id="3" creationId="{90876240-3804-36CB-C0B4-5092FC9F2ED5}"/>
          </ac:spMkLst>
        </pc:spChg>
        <pc:spChg chg="del">
          <ac:chgData name="Leo Baumfeld" userId="e5d86f7dd04d35ab" providerId="LiveId" clId="{D9D42B7E-3E20-498C-AADE-66AC8E7D4EBC}" dt="2025-11-13T09:39:03.450" v="655" actId="478"/>
          <ac:spMkLst>
            <pc:docMk/>
            <pc:sldMk cId="3933833909" sldId="1921"/>
            <ac:spMk id="4" creationId="{E7D293DF-2799-1C84-E952-6A01D31585A0}"/>
          </ac:spMkLst>
        </pc:spChg>
        <pc:spChg chg="del">
          <ac:chgData name="Leo Baumfeld" userId="e5d86f7dd04d35ab" providerId="LiveId" clId="{D9D42B7E-3E20-498C-AADE-66AC8E7D4EBC}" dt="2025-11-13T09:39:03.450" v="655" actId="478"/>
          <ac:spMkLst>
            <pc:docMk/>
            <pc:sldMk cId="3933833909" sldId="1921"/>
            <ac:spMk id="5" creationId="{C94B7DB9-E7CD-A1E7-5ED8-69FE655020FA}"/>
          </ac:spMkLst>
        </pc:spChg>
        <pc:spChg chg="del">
          <ac:chgData name="Leo Baumfeld" userId="e5d86f7dd04d35ab" providerId="LiveId" clId="{D9D42B7E-3E20-498C-AADE-66AC8E7D4EBC}" dt="2025-11-13T09:39:03.450" v="655" actId="478"/>
          <ac:spMkLst>
            <pc:docMk/>
            <pc:sldMk cId="3933833909" sldId="1921"/>
            <ac:spMk id="6" creationId="{44E46B42-5D2B-692A-62F1-42B3FB6B80BB}"/>
          </ac:spMkLst>
        </pc:spChg>
        <pc:spChg chg="del">
          <ac:chgData name="Leo Baumfeld" userId="e5d86f7dd04d35ab" providerId="LiveId" clId="{D9D42B7E-3E20-498C-AADE-66AC8E7D4EBC}" dt="2025-11-13T09:39:03.450" v="655" actId="478"/>
          <ac:spMkLst>
            <pc:docMk/>
            <pc:sldMk cId="3933833909" sldId="1921"/>
            <ac:spMk id="7" creationId="{61DBB440-CA5D-5FB9-7DAC-277AEE912D74}"/>
          </ac:spMkLst>
        </pc:spChg>
      </pc:sldChg>
      <pc:sldChg chg="modSp add mod ord">
        <pc:chgData name="Leo Baumfeld" userId="e5d86f7dd04d35ab" providerId="LiveId" clId="{D9D42B7E-3E20-498C-AADE-66AC8E7D4EBC}" dt="2025-11-13T10:21:00.528" v="1615"/>
        <pc:sldMkLst>
          <pc:docMk/>
          <pc:sldMk cId="1754559585" sldId="1922"/>
        </pc:sldMkLst>
        <pc:spChg chg="mod">
          <ac:chgData name="Leo Baumfeld" userId="e5d86f7dd04d35ab" providerId="LiveId" clId="{D9D42B7E-3E20-498C-AADE-66AC8E7D4EBC}" dt="2025-11-13T10:20:52.284" v="1613" actId="6549"/>
          <ac:spMkLst>
            <pc:docMk/>
            <pc:sldMk cId="1754559585" sldId="1922"/>
            <ac:spMk id="3" creationId="{3681BBF0-B01E-0EBA-3AEB-9C8483DD6AC3}"/>
          </ac:spMkLst>
        </pc:spChg>
      </pc:sldChg>
      <pc:sldChg chg="addSp modSp add mod">
        <pc:chgData name="Leo Baumfeld" userId="e5d86f7dd04d35ab" providerId="LiveId" clId="{D9D42B7E-3E20-498C-AADE-66AC8E7D4EBC}" dt="2025-11-13T10:29:18.053" v="1717" actId="1076"/>
        <pc:sldMkLst>
          <pc:docMk/>
          <pc:sldMk cId="4223670159" sldId="1923"/>
        </pc:sldMkLst>
        <pc:spChg chg="add mod">
          <ac:chgData name="Leo Baumfeld" userId="e5d86f7dd04d35ab" providerId="LiveId" clId="{D9D42B7E-3E20-498C-AADE-66AC8E7D4EBC}" dt="2025-11-13T10:29:18.053" v="1717" actId="1076"/>
          <ac:spMkLst>
            <pc:docMk/>
            <pc:sldMk cId="4223670159" sldId="1923"/>
            <ac:spMk id="2" creationId="{D97BB92E-8560-BF85-AE1F-3F51E0A0810F}"/>
          </ac:spMkLst>
        </pc:spChg>
      </pc:sldChg>
      <pc:sldChg chg="add">
        <pc:chgData name="Leo Baumfeld" userId="e5d86f7dd04d35ab" providerId="LiveId" clId="{D9D42B7E-3E20-498C-AADE-66AC8E7D4EBC}" dt="2025-11-13T10:33:39.867" v="1753"/>
        <pc:sldMkLst>
          <pc:docMk/>
          <pc:sldMk cId="3416658191" sldId="1924"/>
        </pc:sldMkLst>
      </pc:sldChg>
      <pc:sldChg chg="addSp delSp modSp add mod">
        <pc:chgData name="Leo Baumfeld" userId="e5d86f7dd04d35ab" providerId="LiveId" clId="{D9D42B7E-3E20-498C-AADE-66AC8E7D4EBC}" dt="2025-11-13T11:42:21.072" v="2519" actId="207"/>
        <pc:sldMkLst>
          <pc:docMk/>
          <pc:sldMk cId="3869882276" sldId="1925"/>
        </pc:sldMkLst>
        <pc:spChg chg="add del mod">
          <ac:chgData name="Leo Baumfeld" userId="e5d86f7dd04d35ab" providerId="LiveId" clId="{D9D42B7E-3E20-498C-AADE-66AC8E7D4EBC}" dt="2025-11-13T11:41:58.171" v="2508" actId="478"/>
          <ac:spMkLst>
            <pc:docMk/>
            <pc:sldMk cId="3869882276" sldId="1925"/>
            <ac:spMk id="4" creationId="{890C0CD8-F51E-774E-6F1E-C1BE15BE30AD}"/>
          </ac:spMkLst>
        </pc:spChg>
        <pc:spChg chg="add del mod">
          <ac:chgData name="Leo Baumfeld" userId="e5d86f7dd04d35ab" providerId="LiveId" clId="{D9D42B7E-3E20-498C-AADE-66AC8E7D4EBC}" dt="2025-11-13T11:41:56.140" v="2507" actId="478"/>
          <ac:spMkLst>
            <pc:docMk/>
            <pc:sldMk cId="3869882276" sldId="1925"/>
            <ac:spMk id="5" creationId="{DCA8A24E-591C-F5F3-A5F5-B1E46CF37DBF}"/>
          </ac:spMkLst>
        </pc:spChg>
        <pc:spChg chg="add mod">
          <ac:chgData name="Leo Baumfeld" userId="e5d86f7dd04d35ab" providerId="LiveId" clId="{D9D42B7E-3E20-498C-AADE-66AC8E7D4EBC}" dt="2025-11-13T11:42:21.072" v="2519" actId="207"/>
          <ac:spMkLst>
            <pc:docMk/>
            <pc:sldMk cId="3869882276" sldId="1925"/>
            <ac:spMk id="6" creationId="{0D15E87A-73D9-9614-E179-53C828A92DD8}"/>
          </ac:spMkLst>
        </pc:spChg>
        <pc:picChg chg="add del mod">
          <ac:chgData name="Leo Baumfeld" userId="e5d86f7dd04d35ab" providerId="LiveId" clId="{D9D42B7E-3E20-498C-AADE-66AC8E7D4EBC}" dt="2025-11-13T11:41:59.746" v="2509" actId="478"/>
          <ac:picMkLst>
            <pc:docMk/>
            <pc:sldMk cId="3869882276" sldId="1925"/>
            <ac:picMk id="2" creationId="{77F4A3C8-B1B6-A989-AD15-C8A249BD7ED6}"/>
          </ac:picMkLst>
        </pc:picChg>
      </pc:sldChg>
      <pc:sldChg chg="addSp delSp modSp add mod ord">
        <pc:chgData name="Leo Baumfeld" userId="e5d86f7dd04d35ab" providerId="LiveId" clId="{D9D42B7E-3E20-498C-AADE-66AC8E7D4EBC}" dt="2025-11-13T11:41:43.425" v="2505"/>
        <pc:sldMkLst>
          <pc:docMk/>
          <pc:sldMk cId="3427519887" sldId="1926"/>
        </pc:sldMkLst>
        <pc:spChg chg="del">
          <ac:chgData name="Leo Baumfeld" userId="e5d86f7dd04d35ab" providerId="LiveId" clId="{D9D42B7E-3E20-498C-AADE-66AC8E7D4EBC}" dt="2025-11-13T11:35:54.235" v="2439" actId="478"/>
          <ac:spMkLst>
            <pc:docMk/>
            <pc:sldMk cId="3427519887" sldId="1926"/>
            <ac:spMk id="4" creationId="{DFEFCCDF-AFD5-7EF8-F01B-E7877C66856D}"/>
          </ac:spMkLst>
        </pc:spChg>
        <pc:spChg chg="del">
          <ac:chgData name="Leo Baumfeld" userId="e5d86f7dd04d35ab" providerId="LiveId" clId="{D9D42B7E-3E20-498C-AADE-66AC8E7D4EBC}" dt="2025-11-13T11:35:59.507" v="2440" actId="478"/>
          <ac:spMkLst>
            <pc:docMk/>
            <pc:sldMk cId="3427519887" sldId="1926"/>
            <ac:spMk id="5" creationId="{27D3B936-FEC9-F1C6-D878-562CBD2AA59D}"/>
          </ac:spMkLst>
        </pc:spChg>
        <pc:spChg chg="del">
          <ac:chgData name="Leo Baumfeld" userId="e5d86f7dd04d35ab" providerId="LiveId" clId="{D9D42B7E-3E20-498C-AADE-66AC8E7D4EBC}" dt="2025-11-13T11:35:54.235" v="2439" actId="478"/>
          <ac:spMkLst>
            <pc:docMk/>
            <pc:sldMk cId="3427519887" sldId="1926"/>
            <ac:spMk id="6" creationId="{D67063C5-579C-B09A-BBB4-06E428CDF52C}"/>
          </ac:spMkLst>
        </pc:spChg>
        <pc:spChg chg="add mod">
          <ac:chgData name="Leo Baumfeld" userId="e5d86f7dd04d35ab" providerId="LiveId" clId="{D9D42B7E-3E20-498C-AADE-66AC8E7D4EBC}" dt="2025-11-13T11:41:33.653" v="2502" actId="1076"/>
          <ac:spMkLst>
            <pc:docMk/>
            <pc:sldMk cId="3427519887" sldId="1926"/>
            <ac:spMk id="8" creationId="{7C023580-A9AD-F062-E37D-4C105D81F36C}"/>
          </ac:spMkLst>
        </pc:spChg>
        <pc:spChg chg="add mod">
          <ac:chgData name="Leo Baumfeld" userId="e5d86f7dd04d35ab" providerId="LiveId" clId="{D9D42B7E-3E20-498C-AADE-66AC8E7D4EBC}" dt="2025-11-13T11:40:53.765" v="2482" actId="1076"/>
          <ac:spMkLst>
            <pc:docMk/>
            <pc:sldMk cId="3427519887" sldId="1926"/>
            <ac:spMk id="11" creationId="{6E5981BC-645D-1A83-C82B-9996CA66B6A3}"/>
          </ac:spMkLst>
        </pc:spChg>
        <pc:spChg chg="add mod">
          <ac:chgData name="Leo Baumfeld" userId="e5d86f7dd04d35ab" providerId="LiveId" clId="{D9D42B7E-3E20-498C-AADE-66AC8E7D4EBC}" dt="2025-11-13T11:41:27.648" v="2501" actId="207"/>
          <ac:spMkLst>
            <pc:docMk/>
            <pc:sldMk cId="3427519887" sldId="1926"/>
            <ac:spMk id="12" creationId="{22270798-9AAB-B31A-595C-6C9337C4D932}"/>
          </ac:spMkLst>
        </pc:spChg>
        <pc:graphicFrameChg chg="add del mod">
          <ac:chgData name="Leo Baumfeld" userId="e5d86f7dd04d35ab" providerId="LiveId" clId="{D9D42B7E-3E20-498C-AADE-66AC8E7D4EBC}" dt="2025-11-13T11:40:11.757" v="2475" actId="478"/>
          <ac:graphicFrameMkLst>
            <pc:docMk/>
            <pc:sldMk cId="3427519887" sldId="1926"/>
            <ac:graphicFrameMk id="9" creationId="{BFC15373-3DB9-B020-AA51-73B7452B115F}"/>
          </ac:graphicFrameMkLst>
        </pc:graphicFrameChg>
        <pc:picChg chg="del">
          <ac:chgData name="Leo Baumfeld" userId="e5d86f7dd04d35ab" providerId="LiveId" clId="{D9D42B7E-3E20-498C-AADE-66AC8E7D4EBC}" dt="2025-11-13T11:35:54.235" v="2439" actId="478"/>
          <ac:picMkLst>
            <pc:docMk/>
            <pc:sldMk cId="3427519887" sldId="1926"/>
            <ac:picMk id="2" creationId="{7F7BE62C-7EE9-15B6-9B9E-CED6953DD408}"/>
          </ac:picMkLst>
        </pc:picChg>
        <pc:picChg chg="add mod">
          <ac:chgData name="Leo Baumfeld" userId="e5d86f7dd04d35ab" providerId="LiveId" clId="{D9D42B7E-3E20-498C-AADE-66AC8E7D4EBC}" dt="2025-11-13T11:41:37.725" v="2503" actId="14100"/>
          <ac:picMkLst>
            <pc:docMk/>
            <pc:sldMk cId="3427519887" sldId="1926"/>
            <ac:picMk id="3" creationId="{1623BE91-E6D4-4F58-DD51-6AA20AEFC870}"/>
          </ac:picMkLst>
        </pc:picChg>
      </pc:sldChg>
      <pc:sldChg chg="addSp delSp modSp add mod">
        <pc:chgData name="Leo Baumfeld" userId="e5d86f7dd04d35ab" providerId="LiveId" clId="{D9D42B7E-3E20-498C-AADE-66AC8E7D4EBC}" dt="2025-11-13T11:38:33.468" v="2462" actId="1076"/>
        <pc:sldMkLst>
          <pc:docMk/>
          <pc:sldMk cId="1136884783" sldId="1927"/>
        </pc:sldMkLst>
        <pc:picChg chg="add del mod">
          <ac:chgData name="Leo Baumfeld" userId="e5d86f7dd04d35ab" providerId="LiveId" clId="{D9D42B7E-3E20-498C-AADE-66AC8E7D4EBC}" dt="2025-11-13T11:38:00.883" v="2448" actId="478"/>
          <ac:picMkLst>
            <pc:docMk/>
            <pc:sldMk cId="1136884783" sldId="1927"/>
            <ac:picMk id="2" creationId="{2426F700-052B-9BF9-E0DF-DC54AC971832}"/>
          </ac:picMkLst>
        </pc:picChg>
        <pc:picChg chg="add del mod">
          <ac:chgData name="Leo Baumfeld" userId="e5d86f7dd04d35ab" providerId="LiveId" clId="{D9D42B7E-3E20-498C-AADE-66AC8E7D4EBC}" dt="2025-11-13T11:38:01.706" v="2449" actId="478"/>
          <ac:picMkLst>
            <pc:docMk/>
            <pc:sldMk cId="1136884783" sldId="1927"/>
            <ac:picMk id="3" creationId="{B5F26FC6-F11C-3DF4-D503-D53C6F9588FE}"/>
          </ac:picMkLst>
        </pc:picChg>
        <pc:picChg chg="add mod">
          <ac:chgData name="Leo Baumfeld" userId="e5d86f7dd04d35ab" providerId="LiveId" clId="{D9D42B7E-3E20-498C-AADE-66AC8E7D4EBC}" dt="2025-11-13T11:38:31.557" v="2461" actId="1076"/>
          <ac:picMkLst>
            <pc:docMk/>
            <pc:sldMk cId="1136884783" sldId="1927"/>
            <ac:picMk id="5" creationId="{94894656-81A2-3098-9507-22B13EA6E724}"/>
          </ac:picMkLst>
        </pc:picChg>
        <pc:picChg chg="add mod">
          <ac:chgData name="Leo Baumfeld" userId="e5d86f7dd04d35ab" providerId="LiveId" clId="{D9D42B7E-3E20-498C-AADE-66AC8E7D4EBC}" dt="2025-11-13T11:38:33.468" v="2462" actId="1076"/>
          <ac:picMkLst>
            <pc:docMk/>
            <pc:sldMk cId="1136884783" sldId="1927"/>
            <ac:picMk id="7" creationId="{C8937B7E-9B11-3C77-94D9-FAB829085950}"/>
          </ac:picMkLst>
        </pc:picChg>
      </pc:sldChg>
      <pc:sldChg chg="add">
        <pc:chgData name="Leo Baumfeld" userId="e5d86f7dd04d35ab" providerId="LiveId" clId="{D9D42B7E-3E20-498C-AADE-66AC8E7D4EBC}" dt="2025-11-13T11:41:51.187" v="2506"/>
        <pc:sldMkLst>
          <pc:docMk/>
          <pc:sldMk cId="2045109404" sldId="192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3589" cy="3448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75991" y="0"/>
            <a:ext cx="4343589" cy="3448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B1DC2-DFFD-4D13-BA0A-40F59C214BAF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02189" y="3315549"/>
            <a:ext cx="8017510" cy="27131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44881"/>
            <a:ext cx="4343589" cy="3448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75991" y="6544881"/>
            <a:ext cx="4343589" cy="3448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E35B9-C3F7-452E-9402-0586B29A96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4310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E1EA75-9053-113E-9590-86B2C6E1A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5C44132-248D-9A83-77F6-7B9B18AEB9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C7FFE1-C992-B6B4-A48B-57E63666D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7286A2-35AA-D76F-6636-8FED74ED1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42959C-A065-F87D-8C3D-F1DF4589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 descr="Ein Bild, das Grafiken, Grafikdesign, Clipart, Design enthält.&#10;&#10;KI-generierte Inhalte können fehlerhaft sein.">
            <a:extLst>
              <a:ext uri="{FF2B5EF4-FFF2-40B4-BE49-F238E27FC236}">
                <a16:creationId xmlns:a16="http://schemas.microsoft.com/office/drawing/2014/main" id="{2A153A3B-685A-D8C4-0E87-304AD8ADD7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8440" y="6419850"/>
            <a:ext cx="325120" cy="32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 descr="Ein Bild, das Schrift, Text, Handschrift, Kalligrafie enthält.&#10;&#10;KI-generierte Inhalte können fehlerhaft sein.">
            <a:extLst>
              <a:ext uri="{FF2B5EF4-FFF2-40B4-BE49-F238E27FC236}">
                <a16:creationId xmlns:a16="http://schemas.microsoft.com/office/drawing/2014/main" id="{F2072C54-529C-EEF0-BE39-CE52BFCD3F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39" y="177571"/>
            <a:ext cx="2146830" cy="4463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321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94EAB-5F58-6C3D-D168-0EAB92F78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03FF8BC-B99B-41D3-590D-348DE29FC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37897D-5E8E-D935-439E-796D5DCE5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76BFBC-EA87-BE54-F327-9AE99B24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0A9DFD-C46F-7CEA-C24C-4819B256D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5667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78F546B-2F73-34FB-096D-A0536597EF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1A185C3-F505-FA5A-7E33-1A6E88B1AE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8750D2-77A8-377F-3876-05C3BF3B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1D4A34-3CFA-AEEB-2CE8-34F201A36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13E7C3-1CCC-2285-0F7A-984DC9E3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152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31A3B-0E93-622C-0603-0687DE849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D9005C-6D02-0DEE-A1AB-D1B1D0B96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B5112F1-EB08-EA85-CE7B-9CCF77CA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9B5C90-30F4-D901-38D0-32989A75F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6930C0-24BF-E423-B317-E6A461D9D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 descr="Ein Bild, das Grafiken, Grafikdesign, Clipart, Design enthält.&#10;&#10;KI-generierte Inhalte können fehlerhaft sein.">
            <a:extLst>
              <a:ext uri="{FF2B5EF4-FFF2-40B4-BE49-F238E27FC236}">
                <a16:creationId xmlns:a16="http://schemas.microsoft.com/office/drawing/2014/main" id="{50218D62-48D0-1647-10F9-473D58C0E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8440" y="6419850"/>
            <a:ext cx="325120" cy="325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8109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7567F6-5459-A209-6A24-2B6B8D82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C29FF1-B35C-E089-31AA-B959BBDD5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057F51-3365-1A50-CDF4-D8C8B9123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B20C91-2E0F-9527-FF0C-3783A54D2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B7A242-492F-639E-B770-B334601F8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88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6C24F1-D67D-53DD-5BF7-61AF02A0C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C75745-90E7-808C-17D3-9C9DF54CE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519EEC5-879C-2382-8E2C-5C10FC4EC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2091FC-CA10-3800-C518-99CA1C6F1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A1FEFE-7CCF-571F-B292-57CECDD1E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B28BD0-4AC1-CCFA-99CE-F2B9001D3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774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673721-CEA4-DEB0-BB2D-B30A91481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8C25E7-0B71-DBE3-50D1-7CEFDAE28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18CCDF-DC59-5F45-C808-859D072CC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89547B-8D2E-272D-CF8A-2FAE9CB246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3B1AE63-11DE-B5A4-3E7C-2C1F3C0EF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EB12B98-5295-2FA0-2437-22E058E07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3A4FB03-9096-12BC-4782-93044EB31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ABC1C1-8ADF-D915-9D14-D2FABE27D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5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1237-6C63-A7E3-2BAB-CE41221C7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E8362B8-A631-A03D-2960-C3BDE4BA0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E4010A1-DB0C-CC98-9536-5D637E33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3F8BC5-FDE8-6739-178B-BA5D499C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9127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A9DA4B6-A54E-8287-CBC7-4542003A7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B2083F6-47E6-5D00-275E-6712628FF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7D3CA5-65FE-351B-A2AE-22C42679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478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182826-1CFD-2FF4-53C7-B90BCC58D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BEAB79-79BC-BA0C-63F9-9489DBF96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C9DFAD3-4FF9-CE31-D981-428C52AFF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903FE2F-C462-C316-6193-18B987265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FD84157-01C7-8C06-11B4-859E7620F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24F785B-5566-AF34-4210-1271000D4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1651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0B611-31AE-EC71-A545-F11DA24CA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BBDCF33-78A8-8F2C-CB68-E378F26E47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732EC62-5CA9-0545-1E87-7870C34F9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8F0F501-AEC7-8A22-A43A-D81AB2335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1324E2C-116A-999B-87AB-1681FD1F9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5CB8BB-DC51-22A3-8995-DC288CBD4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67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8845789-181F-DD71-5F55-B4B8D5BA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77D873-D181-6B06-9B44-C57DFEB66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A82A75-37CD-4795-EF3A-9B940C94C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6B8F07-FDDB-4A8F-9BB8-ED5AD05361A5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C3C8846-C136-EA4D-7004-33EDE4249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64A06A-FB71-52A7-DD77-493071050C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4A5494-C4B8-4C0E-8C89-A908DF9E91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283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D36F173C-C4E3-DB7A-E52E-045C6EE42FBB}"/>
              </a:ext>
            </a:extLst>
          </p:cNvPr>
          <p:cNvSpPr txBox="1"/>
          <p:nvPr/>
        </p:nvSpPr>
        <p:spPr>
          <a:xfrm>
            <a:off x="1600199" y="610979"/>
            <a:ext cx="9289472" cy="4973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400"/>
              </a:spcBef>
            </a:pPr>
            <a:r>
              <a:rPr lang="de-DE" sz="4400" b="1" kern="0" dirty="0">
                <a:solidFill>
                  <a:srgbClr val="CC99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 November 2025</a:t>
            </a:r>
          </a:p>
          <a:p>
            <a:pPr>
              <a:lnSpc>
                <a:spcPct val="115000"/>
              </a:lnSpc>
              <a:spcBef>
                <a:spcPts val="2400"/>
              </a:spcBef>
            </a:pPr>
            <a:r>
              <a:rPr lang="de-DE" sz="3600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Anlass:                       KAJ/JOC/YCW/…</a:t>
            </a:r>
          </a:p>
          <a:p>
            <a:pPr>
              <a:lnSpc>
                <a:spcPct val="115000"/>
              </a:lnSpc>
              <a:spcBef>
                <a:spcPts val="2400"/>
              </a:spcBef>
            </a:pPr>
            <a:endParaRPr lang="de-DE" sz="3600" b="1" kern="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de-DE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de-DE" sz="2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de-DE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Schloss Puchberg/Wels</a:t>
            </a:r>
            <a:endParaRPr lang="de-DE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" descr="A red circle with white text and a red fist in the middle&#10;&#10;Description automatically generated">
            <a:extLst>
              <a:ext uri="{FF2B5EF4-FFF2-40B4-BE49-F238E27FC236}">
                <a16:creationId xmlns:a16="http://schemas.microsoft.com/office/drawing/2014/main" id="{ADEB93CA-21F5-121E-2AA4-A673F41736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002" y="1701669"/>
            <a:ext cx="1912619" cy="864385"/>
          </a:xfrm>
          <a:prstGeom prst="rect">
            <a:avLst/>
          </a:prstGeom>
        </p:spPr>
      </p:pic>
      <p:pic>
        <p:nvPicPr>
          <p:cNvPr id="5" name="Grafik 4" descr="Ein Bild, das Schrift, Text, Handschrift, Kalligrafie enthält.&#10;&#10;KI-generierte Inhalte können fehlerhaft sein.">
            <a:extLst>
              <a:ext uri="{FF2B5EF4-FFF2-40B4-BE49-F238E27FC236}">
                <a16:creationId xmlns:a16="http://schemas.microsoft.com/office/drawing/2014/main" id="{7B781E08-4CF6-3ADA-96AE-627F2D765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9" y="3006974"/>
            <a:ext cx="8423382" cy="175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09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5BD09-8FF1-F84C-9C0A-F59F290F2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E2A37AC7-CA8F-4462-6878-53CB3E07F678}"/>
              </a:ext>
            </a:extLst>
          </p:cNvPr>
          <p:cNvSpPr txBox="1"/>
          <p:nvPr/>
        </p:nvSpPr>
        <p:spPr>
          <a:xfrm>
            <a:off x="977153" y="1304435"/>
            <a:ext cx="1046181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6000" dirty="0">
                <a:solidFill>
                  <a:srgbClr val="CC9900"/>
                </a:solidFill>
                <a:effectLst/>
                <a:ea typeface="Times New Roman" panose="02020603050405020304" pitchFamily="18" charset="0"/>
              </a:rPr>
              <a:t>Die Bewegung </a:t>
            </a:r>
            <a:br>
              <a:rPr lang="de-DE" sz="6000" dirty="0">
                <a:solidFill>
                  <a:srgbClr val="CC9900"/>
                </a:solidFill>
                <a:effectLst/>
                <a:ea typeface="Times New Roman" panose="02020603050405020304" pitchFamily="18" charset="0"/>
              </a:rPr>
            </a:br>
            <a:r>
              <a:rPr lang="de-DE" sz="6000" dirty="0">
                <a:solidFill>
                  <a:srgbClr val="CC9900"/>
                </a:solidFill>
                <a:effectLst/>
                <a:ea typeface="Times New Roman" panose="02020603050405020304" pitchFamily="18" charset="0"/>
              </a:rPr>
              <a:t>und ihre Methode</a:t>
            </a:r>
          </a:p>
          <a:p>
            <a:pPr>
              <a:buNone/>
            </a:pPr>
            <a:endParaRPr lang="de-DE" sz="6000" dirty="0">
              <a:solidFill>
                <a:srgbClr val="CC99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166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993E6-5573-84D7-3458-7BE746154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3B559271-0ADC-91F2-D0E7-637E8B8AC988}"/>
              </a:ext>
            </a:extLst>
          </p:cNvPr>
          <p:cNvSpPr txBox="1"/>
          <p:nvPr/>
        </p:nvSpPr>
        <p:spPr>
          <a:xfrm>
            <a:off x="986117" y="1116176"/>
            <a:ext cx="1046181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4400" dirty="0">
                <a:effectLst/>
                <a:ea typeface="Times New Roman" panose="02020603050405020304" pitchFamily="18" charset="0"/>
              </a:rPr>
              <a:t>Ist Reflexion eine Kulturtechnik?</a:t>
            </a:r>
          </a:p>
          <a:p>
            <a:pPr>
              <a:buNone/>
            </a:pPr>
            <a:endParaRPr lang="de-DE" sz="2400" dirty="0">
              <a:effectLst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e-DE" sz="2400" dirty="0">
                <a:effectLst/>
                <a:ea typeface="Times New Roman" panose="02020603050405020304" pitchFamily="18" charset="0"/>
              </a:rPr>
              <a:t>Man kann von </a:t>
            </a:r>
            <a:r>
              <a:rPr lang="de-DE" sz="2400" i="1" dirty="0">
                <a:effectLst/>
                <a:ea typeface="Times New Roman" panose="02020603050405020304" pitchFamily="18" charset="0"/>
              </a:rPr>
              <a:t>Reflexion als Kulturtechnik </a:t>
            </a:r>
            <a:r>
              <a:rPr lang="de-DE" sz="2400" dirty="0">
                <a:effectLst/>
                <a:ea typeface="Times New Roman" panose="02020603050405020304" pitchFamily="18" charset="0"/>
              </a:rPr>
              <a:t>sprechen, sobald:</a:t>
            </a:r>
            <a:br>
              <a:rPr lang="de-DE" sz="2400" dirty="0">
                <a:effectLst/>
                <a:ea typeface="Times New Roman" panose="02020603050405020304" pitchFamily="18" charset="0"/>
              </a:rPr>
            </a:br>
            <a:endParaRPr lang="de-DE" sz="24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2400" dirty="0">
                <a:effectLst/>
                <a:ea typeface="Times New Roman" panose="02020603050405020304" pitchFamily="18" charset="0"/>
              </a:rPr>
              <a:t>sie nicht nur individuell (als „Talent“ oder „Philosophenpraxis“) vorkommt,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2400" dirty="0">
                <a:effectLst/>
                <a:ea typeface="Times New Roman" panose="02020603050405020304" pitchFamily="18" charset="0"/>
              </a:rPr>
              <a:t>sondern bewusst vermittelt, eingeübt, weitergegeben und kollektiv getragen wird,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sz="2400" dirty="0">
                <a:effectLst/>
                <a:ea typeface="Times New Roman" panose="02020603050405020304" pitchFamily="18" charset="0"/>
              </a:rPr>
              <a:t>und dadurch zu einem elementaren Werkzeug für gesellschaftliche Orientierung geworden ist.</a:t>
            </a:r>
          </a:p>
          <a:p>
            <a:pPr>
              <a:buNone/>
            </a:pPr>
            <a:br>
              <a:rPr lang="de-DE" sz="2400" dirty="0">
                <a:effectLst/>
                <a:ea typeface="Times New Roman" panose="02020603050405020304" pitchFamily="18" charset="0"/>
              </a:rPr>
            </a:br>
            <a:r>
              <a:rPr lang="de-DE" sz="2400" dirty="0">
                <a:effectLst/>
                <a:ea typeface="Times New Roman" panose="02020603050405020304" pitchFamily="18" charset="0"/>
              </a:rPr>
              <a:t>Damit vor allem der dritte Aspekt lebendig bleibt und gestärkt wird, wollen wir uns unter anderem treffen.</a:t>
            </a:r>
          </a:p>
        </p:txBody>
      </p:sp>
    </p:spTree>
    <p:extLst>
      <p:ext uri="{BB962C8B-B14F-4D97-AF65-F5344CB8AC3E}">
        <p14:creationId xmlns:p14="http://schemas.microsoft.com/office/powerpoint/2010/main" val="1932335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15F05-139D-4E48-DE1B-CD15F716A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5338BC78-A299-2816-BB7F-6BCAF96DE84D}"/>
              </a:ext>
            </a:extLst>
          </p:cNvPr>
          <p:cNvSpPr/>
          <p:nvPr/>
        </p:nvSpPr>
        <p:spPr>
          <a:xfrm>
            <a:off x="2406221" y="1185523"/>
            <a:ext cx="86867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Bewegung hervorbringen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1C1CF7B-5591-DCD0-08BA-5DE4D143E70D}"/>
              </a:ext>
            </a:extLst>
          </p:cNvPr>
          <p:cNvSpPr/>
          <p:nvPr/>
        </p:nvSpPr>
        <p:spPr>
          <a:xfrm>
            <a:off x="2406220" y="1954964"/>
            <a:ext cx="7964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Die vier Zutaten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0D2D1E2-B165-571B-916A-40576E75D5E5}"/>
              </a:ext>
            </a:extLst>
          </p:cNvPr>
          <p:cNvSpPr/>
          <p:nvPr/>
        </p:nvSpPr>
        <p:spPr>
          <a:xfrm>
            <a:off x="2406221" y="2842407"/>
            <a:ext cx="796493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Eine Vision/Anliegen 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Stimmige Lebensweise zur Vision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3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Rollen</a:t>
            </a:r>
          </a:p>
          <a:p>
            <a:pPr marL="571500" indent="-5715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3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Formate/Methoden</a:t>
            </a:r>
          </a:p>
          <a:p>
            <a:pPr>
              <a:spcAft>
                <a:spcPts val="0"/>
              </a:spcAft>
            </a:pPr>
            <a:endParaRPr lang="de-DE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de-DE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Rechtliche Verfasstheit</a:t>
            </a:r>
          </a:p>
        </p:txBody>
      </p:sp>
    </p:spTree>
    <p:extLst>
      <p:ext uri="{BB962C8B-B14F-4D97-AF65-F5344CB8AC3E}">
        <p14:creationId xmlns:p14="http://schemas.microsoft.com/office/powerpoint/2010/main" val="3374590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F8E42-3104-EEB9-0A88-A8C6E2732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4ED051A-8B1C-0B64-9CB6-FBB4CF0715DD}"/>
              </a:ext>
            </a:extLst>
          </p:cNvPr>
          <p:cNvSpPr/>
          <p:nvPr/>
        </p:nvSpPr>
        <p:spPr>
          <a:xfrm>
            <a:off x="1989105" y="1377504"/>
            <a:ext cx="87650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Rollen </a:t>
            </a:r>
            <a:r>
              <a:rPr lang="de-DE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für die Bewegung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5EEEA8D-13E4-C447-5886-5DF93EE7D02A}"/>
              </a:ext>
            </a:extLst>
          </p:cNvPr>
          <p:cNvSpPr txBox="1"/>
          <p:nvPr/>
        </p:nvSpPr>
        <p:spPr>
          <a:xfrm>
            <a:off x="1989105" y="3082072"/>
            <a:ext cx="3740126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AT" sz="3200" b="1" dirty="0"/>
              <a:t>Aktivist*in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AT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AT" sz="3200" dirty="0"/>
              <a:t>(Gruppen)</a:t>
            </a:r>
            <a:r>
              <a:rPr lang="de-AT" sz="3200" b="1" dirty="0" err="1"/>
              <a:t>leitung</a:t>
            </a:r>
            <a:endParaRPr lang="de-AT" sz="32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AT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AT" sz="3200" dirty="0"/>
              <a:t>Mentor*in</a:t>
            </a:r>
          </a:p>
          <a:p>
            <a:endParaRPr lang="de-AT" sz="24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72A8733-35D3-9BD2-302F-11A582059F8D}"/>
              </a:ext>
            </a:extLst>
          </p:cNvPr>
          <p:cNvSpPr txBox="1"/>
          <p:nvPr/>
        </p:nvSpPr>
        <p:spPr>
          <a:xfrm>
            <a:off x="6872532" y="3082072"/>
            <a:ext cx="4378314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AT" sz="3200" b="1" dirty="0"/>
              <a:t>Aktivist*innenrunde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AT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AT" sz="3200" b="1" dirty="0"/>
              <a:t>Aktions</a:t>
            </a:r>
            <a:r>
              <a:rPr lang="de-AT" sz="3200" dirty="0"/>
              <a:t>gruppe</a:t>
            </a:r>
            <a:endParaRPr lang="de-AT" sz="32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AT" sz="3200" dirty="0"/>
          </a:p>
          <a:p>
            <a:endParaRPr lang="de-AT" sz="2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74FBB59-0FFC-F819-8B4C-69492BC72937}"/>
              </a:ext>
            </a:extLst>
          </p:cNvPr>
          <p:cNvSpPr txBox="1"/>
          <p:nvPr/>
        </p:nvSpPr>
        <p:spPr>
          <a:xfrm>
            <a:off x="1989105" y="2214399"/>
            <a:ext cx="2907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Einzelpersonen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D9C5019-A6E0-604A-42E6-9D01BF0421FB}"/>
              </a:ext>
            </a:extLst>
          </p:cNvPr>
          <p:cNvSpPr txBox="1"/>
          <p:nvPr/>
        </p:nvSpPr>
        <p:spPr>
          <a:xfrm>
            <a:off x="6872532" y="2214398"/>
            <a:ext cx="13308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WIR´s</a:t>
            </a:r>
            <a:endParaRPr lang="de-DE" sz="3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422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6136F-E623-6A98-3A30-F9A07A29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17E6937D-8172-3735-A22E-52BE9183F339}"/>
              </a:ext>
            </a:extLst>
          </p:cNvPr>
          <p:cNvSpPr/>
          <p:nvPr/>
        </p:nvSpPr>
        <p:spPr>
          <a:xfrm>
            <a:off x="1485590" y="320239"/>
            <a:ext cx="86867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Bewegung hervorbringen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1304794-76FC-BD00-729E-9E890DEA4F10}"/>
              </a:ext>
            </a:extLst>
          </p:cNvPr>
          <p:cNvSpPr/>
          <p:nvPr/>
        </p:nvSpPr>
        <p:spPr>
          <a:xfrm>
            <a:off x="1485590" y="1224917"/>
            <a:ext cx="87650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Rollen </a:t>
            </a:r>
            <a:r>
              <a:rPr lang="de-DE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für die Bewegung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E258C63-408D-7D94-2CA4-F80FADECAEA2}"/>
              </a:ext>
            </a:extLst>
          </p:cNvPr>
          <p:cNvSpPr txBox="1"/>
          <p:nvPr/>
        </p:nvSpPr>
        <p:spPr>
          <a:xfrm>
            <a:off x="1485590" y="2043335"/>
            <a:ext cx="718555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3200" dirty="0"/>
              <a:t>Aktivist*in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AT" sz="2800" dirty="0"/>
              <a:t>Kann Vision artikulieren und begründen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AT" sz="2800" dirty="0"/>
              <a:t>Lebt persönlich stimmig die Idee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AT" sz="2800" dirty="0"/>
              <a:t>Setzt sich selbst aus </a:t>
            </a:r>
            <a:r>
              <a:rPr lang="de-AT" sz="2800" dirty="0">
                <a:sym typeface="Wingdings" panose="05000000000000000000" pitchFamily="2" charset="2"/>
              </a:rPr>
              <a:t> ist offensiv </a:t>
            </a:r>
            <a:endParaRPr lang="de-A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AT" sz="2800" dirty="0"/>
              <a:t>Ist ein*e gute Gastgeber*in (Art </a:t>
            </a:r>
            <a:r>
              <a:rPr lang="de-AT" sz="2800" dirty="0" err="1"/>
              <a:t>of</a:t>
            </a:r>
            <a:r>
              <a:rPr lang="de-AT" sz="2800" dirty="0"/>
              <a:t> Hosting)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AT" sz="2800" dirty="0"/>
              <a:t>„Arbeitet“ mit der </a:t>
            </a:r>
            <a:r>
              <a:rPr lang="de-AT" sz="2800" dirty="0">
                <a:solidFill>
                  <a:schemeClr val="accent2">
                    <a:lumMod val="75000"/>
                  </a:schemeClr>
                </a:solidFill>
              </a:rPr>
              <a:t>CAJ-Methode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F4088F7-15D4-C54F-CDB3-9C0108FE6737}"/>
              </a:ext>
            </a:extLst>
          </p:cNvPr>
          <p:cNvSpPr txBox="1"/>
          <p:nvPr/>
        </p:nvSpPr>
        <p:spPr>
          <a:xfrm rot="20644984">
            <a:off x="6228798" y="4876409"/>
            <a:ext cx="2322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Geht methodisch vor. Z.B. </a:t>
            </a:r>
            <a:br>
              <a:rPr lang="de-AT" dirty="0"/>
            </a:br>
            <a:r>
              <a:rPr lang="de-AT" b="1" dirty="0">
                <a:solidFill>
                  <a:schemeClr val="accent2">
                    <a:lumMod val="75000"/>
                  </a:schemeClr>
                </a:solidFill>
              </a:rPr>
              <a:t>Sehen-Urteilen-Handeln-Feiern</a:t>
            </a:r>
          </a:p>
        </p:txBody>
      </p:sp>
    </p:spTree>
    <p:extLst>
      <p:ext uri="{BB962C8B-B14F-4D97-AF65-F5344CB8AC3E}">
        <p14:creationId xmlns:p14="http://schemas.microsoft.com/office/powerpoint/2010/main" val="1080844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490E0-B748-44B0-EECF-A6A452BBB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F61FA31-2C90-DDDB-FB83-398A0C96E2D9}"/>
              </a:ext>
            </a:extLst>
          </p:cNvPr>
          <p:cNvSpPr/>
          <p:nvPr/>
        </p:nvSpPr>
        <p:spPr>
          <a:xfrm>
            <a:off x="664975" y="708523"/>
            <a:ext cx="106327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CAJ-Methode: Quelle und Karriere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C20FB24-C70D-A3D2-4058-9C098A4B875C}"/>
              </a:ext>
            </a:extLst>
          </p:cNvPr>
          <p:cNvSpPr txBox="1"/>
          <p:nvPr/>
        </p:nvSpPr>
        <p:spPr>
          <a:xfrm>
            <a:off x="779639" y="2530089"/>
            <a:ext cx="10518058" cy="3638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de-DE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Methode orientiert sich an der christlichen Soziallehre, hat aber auch thomistische (Thomas von Aquin) Wurzeln, etwa im Zusammenspiel von Vernunft, Ethik und Handlungsorientierung.</a:t>
            </a:r>
            <a:endParaRPr lang="de-DE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228600" algn="l"/>
              </a:tabLst>
            </a:pPr>
            <a:r>
              <a:rPr lang="de-DE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der päpstlichen Enzyklika </a:t>
            </a:r>
            <a:r>
              <a:rPr lang="de-DE" sz="2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„Mater et Magistra“ </a:t>
            </a:r>
            <a:r>
              <a:rPr lang="de-DE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(1961) von</a:t>
            </a:r>
            <a:r>
              <a:rPr lang="de-DE" sz="2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Papst Johannes XXIII</a:t>
            </a:r>
            <a:r>
              <a:rPr lang="de-DE" sz="2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wird die Methode explizit erwähnt und empfohlen – ab da wurde sie auch auf breiterer Basis in der kirchlichen und politischen Bildungsarbeit verwendet.</a:t>
            </a:r>
            <a:endParaRPr lang="de-DE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C215C57-DDDF-2A20-3793-0AB2150E7625}"/>
              </a:ext>
            </a:extLst>
          </p:cNvPr>
          <p:cNvSpPr txBox="1"/>
          <p:nvPr/>
        </p:nvSpPr>
        <p:spPr>
          <a:xfrm>
            <a:off x="779639" y="1613229"/>
            <a:ext cx="6094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„</a:t>
            </a:r>
            <a:r>
              <a:rPr lang="de-DE" sz="3600" b="1" dirty="0" err="1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videre</a:t>
            </a:r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de-DE" sz="3600" b="1" dirty="0" err="1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iudicare</a:t>
            </a:r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– </a:t>
            </a:r>
            <a:r>
              <a:rPr lang="de-DE" sz="3600" b="1" dirty="0" err="1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agere</a:t>
            </a:r>
            <a:r>
              <a:rPr lang="de-DE" sz="36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“,</a:t>
            </a:r>
            <a:r>
              <a:rPr lang="de-DE" sz="36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endParaRPr lang="de-DE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77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B1790-135B-F6C6-3073-E83BCDEB8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2E9960C-328C-4B27-0E67-79905A2B3DDE}"/>
              </a:ext>
            </a:extLst>
          </p:cNvPr>
          <p:cNvSpPr txBox="1"/>
          <p:nvPr/>
        </p:nvSpPr>
        <p:spPr>
          <a:xfrm>
            <a:off x="735497" y="1093305"/>
            <a:ext cx="545658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Wer nutzt die CAJ-Methode?</a:t>
            </a:r>
          </a:p>
          <a:p>
            <a:endParaRPr lang="de-DE" sz="2000" dirty="0"/>
          </a:p>
          <a:p>
            <a:r>
              <a:rPr lang="de-DE" sz="2000" b="1" dirty="0"/>
              <a:t>Deutschland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/>
              <a:t>Caritas Deutschland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/>
              <a:t>Bistum Berlin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/>
              <a:t>Evangelische Religionspädagogik (Deutschland)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/>
              <a:t>Schulische Bildung </a:t>
            </a:r>
            <a:r>
              <a:rPr lang="de-DE" sz="2000" dirty="0">
                <a:sym typeface="Wingdings" panose="05000000000000000000" pitchFamily="2" charset="2"/>
              </a:rPr>
              <a:t> Baden Württemberg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Bundeszentrale für politische Bildung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000" dirty="0">
              <a:sym typeface="Wingdings" panose="05000000000000000000" pitchFamily="2" charset="2"/>
            </a:endParaRPr>
          </a:p>
          <a:p>
            <a:r>
              <a:rPr lang="de-DE" sz="2000" b="1" dirty="0">
                <a:sym typeface="Wingdings" panose="05000000000000000000" pitchFamily="2" charset="2"/>
              </a:rPr>
              <a:t>Österreich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Diözese Linz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Diözese Innsbruck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Diözese Graz-Seckau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Die Katholische Jugend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Der </a:t>
            </a:r>
            <a:r>
              <a:rPr lang="de-DE" sz="2000" dirty="0" err="1">
                <a:sym typeface="Wingdings" panose="05000000000000000000" pitchFamily="2" charset="2"/>
              </a:rPr>
              <a:t>Cardijn</a:t>
            </a:r>
            <a:r>
              <a:rPr lang="de-DE" sz="2000" dirty="0">
                <a:sym typeface="Wingdings" panose="05000000000000000000" pitchFamily="2" charset="2"/>
              </a:rPr>
              <a:t> Verein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FAE4C7E-18FF-A825-C030-DD13A6751624}"/>
              </a:ext>
            </a:extLst>
          </p:cNvPr>
          <p:cNvSpPr txBox="1"/>
          <p:nvPr/>
        </p:nvSpPr>
        <p:spPr>
          <a:xfrm>
            <a:off x="6628582" y="1901878"/>
            <a:ext cx="52486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International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/>
              <a:t>Bischofskonferenzen in Lateinamerika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Grundlage in der Befreiungstheologie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Australische Bischofskonferenz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000" dirty="0">
                <a:sym typeface="Wingdings" panose="05000000000000000000" pitchFamily="2" charset="2"/>
              </a:rPr>
              <a:t>USA insbesondere in der Vermittlung der Kath. Soziallehre und der Gefängnisseelsorge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000" dirty="0">
              <a:sym typeface="Wingdings" panose="05000000000000000000" pitchFamily="2" charset="2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850273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D40F3-6999-97E0-0991-B9740F7C0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F0E935DB-999B-36F1-5129-29721994E480}"/>
              </a:ext>
            </a:extLst>
          </p:cNvPr>
          <p:cNvGraphicFramePr>
            <a:graphicFrameLocks noGrp="1"/>
          </p:cNvGraphicFramePr>
          <p:nvPr/>
        </p:nvGraphicFramePr>
        <p:xfrm>
          <a:off x="560294" y="1247337"/>
          <a:ext cx="10515600" cy="5151120"/>
        </p:xfrm>
        <a:graphic>
          <a:graphicData uri="http://schemas.openxmlformats.org/drawingml/2006/table">
            <a:tbl>
              <a:tblPr/>
              <a:tblGrid>
                <a:gridCol w="1497106">
                  <a:extLst>
                    <a:ext uri="{9D8B030D-6E8A-4147-A177-3AD203B41FA5}">
                      <a16:colId xmlns:a16="http://schemas.microsoft.com/office/drawing/2014/main" val="97485589"/>
                    </a:ext>
                  </a:extLst>
                </a:gridCol>
                <a:gridCol w="2475186">
                  <a:extLst>
                    <a:ext uri="{9D8B030D-6E8A-4147-A177-3AD203B41FA5}">
                      <a16:colId xmlns:a16="http://schemas.microsoft.com/office/drawing/2014/main" val="3033569230"/>
                    </a:ext>
                  </a:extLst>
                </a:gridCol>
                <a:gridCol w="3641835">
                  <a:extLst>
                    <a:ext uri="{9D8B030D-6E8A-4147-A177-3AD203B41FA5}">
                      <a16:colId xmlns:a16="http://schemas.microsoft.com/office/drawing/2014/main" val="1420582896"/>
                    </a:ext>
                  </a:extLst>
                </a:gridCol>
                <a:gridCol w="2901473">
                  <a:extLst>
                    <a:ext uri="{9D8B030D-6E8A-4147-A177-3AD203B41FA5}">
                      <a16:colId xmlns:a16="http://schemas.microsoft.com/office/drawing/2014/main" val="4577367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2000" b="1"/>
                        <a:t>Aspekt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2000" b="1"/>
                        <a:t>Leitfrage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2000" b="1"/>
                        <a:t>Tiefendimension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2000" b="1" dirty="0"/>
                        <a:t>Moderne Parallele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918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b="1"/>
                        <a:t>Sehen</a:t>
                      </a:r>
                      <a:endParaRPr lang="de-DE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Was ist wirklich?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Wahrnehmung, Empathie, Einlassen, mein/unser Anteil, der Anteil der Anderen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AT" dirty="0"/>
                        <a:t>Beobachtung 1. Ordnung, Warm Data (Geschichten der Menschen verknüpfen)</a:t>
                      </a:r>
                      <a:br>
                        <a:rPr lang="de-AT" dirty="0"/>
                      </a:br>
                      <a:endParaRPr lang="de-A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1656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b="1"/>
                        <a:t>Urteilen</a:t>
                      </a:r>
                      <a:endParaRPr lang="de-DE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Was bedeutet das?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Deutung, Werte, kollektive Reflexion, Der Mensch im Mittelpunkt (nicht alles Gold der Welt)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Diskursethik, Reflexionskultur</a:t>
                      </a:r>
                      <a:br>
                        <a:rPr lang="de-DE" dirty="0"/>
                      </a:br>
                      <a:endParaRPr lang="de-D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707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b="1"/>
                        <a:t>Handeln</a:t>
                      </a:r>
                      <a:endParaRPr lang="de-DE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/>
                        <a:t>Was tun wir?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Verantwortung, Wirksamkeit, Gestaltung, </a:t>
                      </a:r>
                      <a:r>
                        <a:rPr lang="de-DE" b="1" dirty="0"/>
                        <a:t>Aktion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Selbstermächtigung, Design </a:t>
                      </a:r>
                      <a:r>
                        <a:rPr lang="de-DE" dirty="0" err="1"/>
                        <a:t>Thinking</a:t>
                      </a:r>
                      <a:r>
                        <a:rPr lang="de-DE" dirty="0"/>
                        <a:t>, Co-</a:t>
                      </a:r>
                      <a:r>
                        <a:rPr lang="de-DE" dirty="0" err="1"/>
                        <a:t>Creation</a:t>
                      </a:r>
                      <a:r>
                        <a:rPr lang="de-DE" dirty="0"/>
                        <a:t>, </a:t>
                      </a:r>
                      <a:r>
                        <a:rPr lang="de-DE" dirty="0" err="1"/>
                        <a:t>Organizing</a:t>
                      </a:r>
                      <a:br>
                        <a:rPr lang="de-DE" dirty="0"/>
                      </a:br>
                      <a:endParaRPr lang="de-D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794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b="1"/>
                        <a:t>Feiern</a:t>
                      </a:r>
                      <a:endParaRPr lang="de-DE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Was trägt uns?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Nachbesprechung, Resonanz, Lernen (auch aus Scheitern), Transzendenz - Unterbrechung, Grenzen anerkennen, Feiern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 err="1"/>
                        <a:t>Appreciative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Inquiry</a:t>
                      </a:r>
                      <a:r>
                        <a:rPr lang="de-DE" dirty="0"/>
                        <a:t>, Beobachtung 2. Ordnung (Beobachtung der Beobachtung), Liturgie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88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658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039CA-F80D-4EC5-897D-03D0B0D4B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ED25AC4F-9CC4-7C05-BD53-0AD714038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97" y="0"/>
            <a:ext cx="11874006" cy="6858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2F47EE0-3891-AF46-A650-94631EE7F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24" y="4366452"/>
            <a:ext cx="1889240" cy="118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2689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AEB6C-DE0F-F553-580F-C43902AD9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6DA1A2E-DD52-C7A0-1BE0-F736E03A5477}"/>
              </a:ext>
            </a:extLst>
          </p:cNvPr>
          <p:cNvSpPr txBox="1"/>
          <p:nvPr/>
        </p:nvSpPr>
        <p:spPr>
          <a:xfrm>
            <a:off x="1312332" y="1309480"/>
            <a:ext cx="9711267" cy="3734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5400" kern="100" dirty="0">
                <a:solidFill>
                  <a:schemeClr val="accent2">
                    <a:lumMod val="7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Franz </a:t>
            </a:r>
            <a:r>
              <a:rPr lang="de-DE" sz="5400" kern="100" dirty="0" err="1">
                <a:solidFill>
                  <a:schemeClr val="accent2">
                    <a:lumMod val="7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Küberl</a:t>
            </a:r>
            <a:endParaRPr lang="de-DE" sz="5400" kern="100" dirty="0">
              <a:solidFill>
                <a:schemeClr val="accent2">
                  <a:lumMod val="75000"/>
                </a:schemeClr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2800" kern="100" dirty="0">
                <a:solidFill>
                  <a:schemeClr val="accent2">
                    <a:lumMod val="7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Caritas Präsident Österreich von 1995 – 2013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de-DE" sz="2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2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Die französischen Caritas</a:t>
            </a:r>
            <a:br>
              <a:rPr lang="de-DE" sz="2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dirty="0" err="1"/>
              <a:t>Secours</a:t>
            </a:r>
            <a:r>
              <a:rPr lang="de-DE" dirty="0"/>
              <a:t> </a:t>
            </a:r>
            <a:r>
              <a:rPr lang="de-DE" dirty="0" err="1"/>
              <a:t>Catholique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Begründer: </a:t>
            </a:r>
            <a:r>
              <a:rPr lang="de-DE" dirty="0"/>
              <a:t>Jean </a:t>
            </a:r>
            <a:r>
              <a:rPr lang="de-DE" dirty="0" err="1"/>
              <a:t>Rodhain</a:t>
            </a:r>
            <a:endParaRPr lang="de-DE" sz="2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 andere Eindrücke</a:t>
            </a:r>
          </a:p>
        </p:txBody>
      </p:sp>
    </p:spTree>
    <p:extLst>
      <p:ext uri="{BB962C8B-B14F-4D97-AF65-F5344CB8AC3E}">
        <p14:creationId xmlns:p14="http://schemas.microsoft.com/office/powerpoint/2010/main" val="341803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956C1-D5F3-BE09-7155-357F19D18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44B7FFD-619D-FFA5-BFF1-72445979961F}"/>
              </a:ext>
            </a:extLst>
          </p:cNvPr>
          <p:cNvSpPr txBox="1"/>
          <p:nvPr/>
        </p:nvSpPr>
        <p:spPr>
          <a:xfrm>
            <a:off x="2874047" y="200058"/>
            <a:ext cx="6443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4000" dirty="0">
                <a:solidFill>
                  <a:schemeClr val="accent2">
                    <a:lumMod val="75000"/>
                  </a:schemeClr>
                </a:solidFill>
              </a:rPr>
              <a:t>Was bewegt uns hier? 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B20BFFA8-A3A4-EE6D-CA1E-ADF9C2A70F8E}"/>
              </a:ext>
            </a:extLst>
          </p:cNvPr>
          <p:cNvSpPr txBox="1"/>
          <p:nvPr/>
        </p:nvSpPr>
        <p:spPr>
          <a:xfrm>
            <a:off x="669890" y="1382800"/>
            <a:ext cx="1085222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  <a:t>Wo kommt es, dass wir hier sind?</a:t>
            </a:r>
            <a:endParaRPr lang="de-AT" sz="2400" dirty="0"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endParaRPr lang="de-AT" sz="2400" dirty="0"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AT" sz="24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Das Format des Salons &amp; der Anlass: 100 Jahre CAJ</a:t>
            </a:r>
          </a:p>
          <a:p>
            <a:endParaRPr lang="de-AT" sz="2400" dirty="0"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  <a:t>Was soll gewürdigt werden?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AT" sz="2400" dirty="0"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  <a:t>100 Jahre eine außergewöhnliche Bewegung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  <a:t>Im Kern steht die Methode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  <a:t>Ohne die </a:t>
            </a:r>
            <a:r>
              <a:rPr lang="de-AT" sz="2400" dirty="0" err="1">
                <a:latin typeface="Calibri" panose="020F0502020204030204" pitchFamily="34" charset="0"/>
                <a:ea typeface="DengXian" panose="02010600030101010101" pitchFamily="2" charset="-122"/>
              </a:rPr>
              <a:t>Aktivist:innen</a:t>
            </a: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  <a:t> und ehemaligen Verantwortlichen lebt sie nicht</a:t>
            </a:r>
            <a:b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</a:b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  <a:t>(Das ist der Teil der „Ehemaligen“)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endParaRPr lang="de-AT" sz="2400" dirty="0">
              <a:latin typeface="Calibri" panose="020F0502020204030204" pitchFamily="34" charset="0"/>
              <a:ea typeface="DengXian" panose="0201060003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  <a:t>Einmal </a:t>
            </a:r>
            <a:r>
              <a:rPr lang="de-AT" sz="2400" dirty="0" err="1">
                <a:latin typeface="Calibri" panose="020F0502020204030204" pitchFamily="34" charset="0"/>
                <a:ea typeface="DengXian" panose="02010600030101010101" pitchFamily="2" charset="-122"/>
              </a:rPr>
              <a:t>Aktivis:in</a:t>
            </a: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</a:rPr>
              <a:t> </a:t>
            </a: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  <a:sym typeface="Wingdings" panose="05000000000000000000" pitchFamily="2" charset="2"/>
              </a:rPr>
              <a:t> immer </a:t>
            </a:r>
            <a:r>
              <a:rPr lang="de-AT" sz="2400" dirty="0" err="1">
                <a:latin typeface="Calibri" panose="020F0502020204030204" pitchFamily="34" charset="0"/>
                <a:ea typeface="DengXian" panose="02010600030101010101" pitchFamily="2" charset="-122"/>
                <a:sym typeface="Wingdings" panose="05000000000000000000" pitchFamily="2" charset="2"/>
              </a:rPr>
              <a:t>Aktivist:in</a:t>
            </a:r>
            <a:r>
              <a:rPr lang="de-AT" sz="2400" dirty="0">
                <a:latin typeface="Calibri" panose="020F0502020204030204" pitchFamily="34" charset="0"/>
                <a:ea typeface="DengXian" panose="02010600030101010101" pitchFamily="2" charset="-122"/>
                <a:sym typeface="Wingdings" panose="05000000000000000000" pitchFamily="2" charset="2"/>
              </a:rPr>
              <a:t>  das führt uns in die Gegenwart</a:t>
            </a:r>
            <a:endParaRPr lang="de-AT" sz="2400" dirty="0"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0532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2B051-99C3-B86D-E875-C1913ACD5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8E358A13-2A4B-A157-BBCA-BAC0CF2F1E3E}"/>
              </a:ext>
            </a:extLst>
          </p:cNvPr>
          <p:cNvSpPr/>
          <p:nvPr/>
        </p:nvSpPr>
        <p:spPr>
          <a:xfrm>
            <a:off x="593292" y="972947"/>
            <a:ext cx="1122161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3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Wie habe ich die Methode kennen und schätzen gelernt </a:t>
            </a:r>
            <a:br>
              <a:rPr lang="de-DE" sz="3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e-DE" sz="3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Was bedeutet sie für mein Leben damals und heute?</a:t>
            </a:r>
            <a:br>
              <a:rPr lang="de-DE" sz="60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de-DE" sz="6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de-DE" sz="36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Erste Runde </a:t>
            </a:r>
            <a:r>
              <a:rPr lang="de-DE" sz="36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de-DE" sz="36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20 Minuten</a:t>
            </a:r>
          </a:p>
          <a:p>
            <a:pPr>
              <a:spcAft>
                <a:spcPts val="0"/>
              </a:spcAft>
            </a:pPr>
            <a:r>
              <a:rPr lang="de-DE" sz="36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Findet zu viert zusammen</a:t>
            </a:r>
          </a:p>
          <a:p>
            <a:endParaRPr lang="de-DE" sz="36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de-DE" sz="36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Zweite Runde </a:t>
            </a:r>
            <a:r>
              <a:rPr lang="de-DE" sz="36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de-DE" sz="36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20 Minuten</a:t>
            </a:r>
          </a:p>
          <a:p>
            <a:pPr>
              <a:spcAft>
                <a:spcPts val="0"/>
              </a:spcAft>
            </a:pPr>
            <a:r>
              <a:rPr lang="de-DE" sz="36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Findet euch zu einer anderen vierer Gruppe zusammen</a:t>
            </a:r>
          </a:p>
        </p:txBody>
      </p:sp>
    </p:spTree>
    <p:extLst>
      <p:ext uri="{BB962C8B-B14F-4D97-AF65-F5344CB8AC3E}">
        <p14:creationId xmlns:p14="http://schemas.microsoft.com/office/powerpoint/2010/main" val="2566934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B00C-9289-265D-2BA9-02257DB17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B03B386-5870-2F20-D0DC-5D4583DF8718}"/>
              </a:ext>
            </a:extLst>
          </p:cNvPr>
          <p:cNvSpPr txBox="1"/>
          <p:nvPr/>
        </p:nvSpPr>
        <p:spPr>
          <a:xfrm rot="20469473">
            <a:off x="1026021" y="1829270"/>
            <a:ext cx="76507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de-DE" sz="16000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de-DE" sz="160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  <a:t>uffet</a:t>
            </a:r>
            <a:endParaRPr lang="de-AT" sz="160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E97E1F8-CB1C-9AA7-6E36-D9523B73228B}"/>
              </a:ext>
            </a:extLst>
          </p:cNvPr>
          <p:cNvSpPr txBox="1"/>
          <p:nvPr/>
        </p:nvSpPr>
        <p:spPr>
          <a:xfrm>
            <a:off x="7095066" y="5020734"/>
            <a:ext cx="24721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solidFill>
                  <a:schemeClr val="accent2">
                    <a:lumMod val="75000"/>
                  </a:schemeClr>
                </a:solidFill>
              </a:rPr>
              <a:t>bis 13:45h</a:t>
            </a:r>
          </a:p>
        </p:txBody>
      </p:sp>
    </p:spTree>
    <p:extLst>
      <p:ext uri="{BB962C8B-B14F-4D97-AF65-F5344CB8AC3E}">
        <p14:creationId xmlns:p14="http://schemas.microsoft.com/office/powerpoint/2010/main" val="3344541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80108-2966-9DC9-3E53-FA1BEA703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E7907CA9-18D7-D4C7-6453-49000E713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295" y="398310"/>
            <a:ext cx="7939572" cy="5545661"/>
          </a:xfrm>
        </p:spPr>
        <p:txBody>
          <a:bodyPr>
            <a:normAutofit/>
          </a:bodyPr>
          <a:lstStyle/>
          <a:p>
            <a:pPr eaLnBrk="1" hangingPunct="1"/>
            <a:r>
              <a:rPr lang="de-DE" sz="9600" dirty="0" err="1">
                <a:solidFill>
                  <a:schemeClr val="bg2">
                    <a:lumMod val="50000"/>
                  </a:schemeClr>
                </a:solidFill>
              </a:rPr>
              <a:t>BarCamp</a:t>
            </a:r>
            <a:br>
              <a:rPr lang="de-DE" sz="9600" dirty="0"/>
            </a:br>
            <a:br>
              <a:rPr lang="de-DE" sz="9600" dirty="0"/>
            </a:br>
            <a:br>
              <a:rPr lang="de-DE" sz="9600" dirty="0"/>
            </a:br>
            <a:r>
              <a:rPr lang="de-DE" sz="5400" dirty="0" err="1">
                <a:solidFill>
                  <a:srgbClr val="C00000"/>
                </a:solidFill>
              </a:rPr>
              <a:t>Aktivist:innen-Camp</a:t>
            </a:r>
            <a:endParaRPr lang="de-DE" altLang="de-DE" b="1" dirty="0">
              <a:solidFill>
                <a:srgbClr val="C00000"/>
              </a:solidFill>
            </a:endParaRPr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3F4D9CED-C00C-47DA-F28F-CD306CDEF6C7}"/>
              </a:ext>
            </a:extLst>
          </p:cNvPr>
          <p:cNvSpPr/>
          <p:nvPr/>
        </p:nvSpPr>
        <p:spPr>
          <a:xfrm>
            <a:off x="3584052" y="2584375"/>
            <a:ext cx="1690853" cy="1979157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14E55C2-8906-16F2-F1C9-F82358A34E55}"/>
              </a:ext>
            </a:extLst>
          </p:cNvPr>
          <p:cNvSpPr txBox="1"/>
          <p:nvPr/>
        </p:nvSpPr>
        <p:spPr>
          <a:xfrm>
            <a:off x="5503333" y="2866067"/>
            <a:ext cx="4800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AT" sz="2000" b="1" dirty="0">
                <a:solidFill>
                  <a:schemeClr val="accent2">
                    <a:lumMod val="75000"/>
                  </a:schemeClr>
                </a:solidFill>
              </a:rPr>
              <a:t>„bar“ = offen, frei, unbestimmt, </a:t>
            </a:r>
            <a:br>
              <a:rPr lang="de-AT" sz="2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de-AT" sz="2000" b="1" dirty="0">
                <a:solidFill>
                  <a:schemeClr val="accent2">
                    <a:lumMod val="75000"/>
                  </a:schemeClr>
                </a:solidFill>
              </a:rPr>
              <a:t>durch die Teilnehmenden gestaltbar.</a:t>
            </a:r>
            <a:endParaRPr lang="de-AT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789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A7F61-6EFF-7390-0AED-0954AF8F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70C701FB-F166-F7BB-3081-3B2AF90E6595}"/>
              </a:ext>
            </a:extLst>
          </p:cNvPr>
          <p:cNvSpPr txBox="1">
            <a:spLocks/>
          </p:cNvSpPr>
          <p:nvPr/>
        </p:nvSpPr>
        <p:spPr>
          <a:xfrm>
            <a:off x="609600" y="874048"/>
            <a:ext cx="1053965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dirty="0">
                <a:solidFill>
                  <a:srgbClr val="C00000"/>
                </a:solidFill>
              </a:rPr>
              <a:t>Unser </a:t>
            </a:r>
            <a:r>
              <a:rPr lang="de-AT" sz="4400" dirty="0" err="1">
                <a:solidFill>
                  <a:srgbClr val="C00000"/>
                </a:solidFill>
              </a:rPr>
              <a:t>Aktivist:innen-Camp</a:t>
            </a:r>
            <a:endParaRPr lang="de-AT" sz="4400" dirty="0">
              <a:solidFill>
                <a:srgbClr val="C00000"/>
              </a:solidFill>
            </a:endParaRPr>
          </a:p>
          <a:p>
            <a:endParaRPr lang="de-AT" sz="4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FC7BEA3B-4952-55F4-90E7-3A56EEF94393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3460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100 Jahre CAJ-Erfahrung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Inhaltsplatzhalter 5">
            <a:extLst>
              <a:ext uri="{FF2B5EF4-FFF2-40B4-BE49-F238E27FC236}">
                <a16:creationId xmlns:a16="http://schemas.microsoft.com/office/drawing/2014/main" id="{90876240-3804-36CB-C0B4-5092FC9F2ED5}"/>
              </a:ext>
            </a:extLst>
          </p:cNvPr>
          <p:cNvSpPr txBox="1">
            <a:spLocks/>
          </p:cNvSpPr>
          <p:nvPr/>
        </p:nvSpPr>
        <p:spPr bwMode="auto">
          <a:xfrm>
            <a:off x="905003" y="1751843"/>
            <a:ext cx="10787463" cy="431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de-AT" sz="2400" b="1" dirty="0"/>
              <a:t>Die Welt deines </a:t>
            </a:r>
            <a:r>
              <a:rPr lang="de-AT" sz="2400" b="1" dirty="0" err="1"/>
              <a:t>Aktivist:in</a:t>
            </a:r>
            <a:r>
              <a:rPr lang="de-AT" sz="2400" b="1" dirty="0"/>
              <a:t> sein kann sehr verschieden und vielfältig sein: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de-AT" sz="2400" b="1" i="1" dirty="0">
                <a:solidFill>
                  <a:srgbClr val="C00000"/>
                </a:solidFill>
              </a:rPr>
              <a:t>In der Lebenswelt </a:t>
            </a:r>
            <a:r>
              <a:rPr lang="de-AT" sz="2400" dirty="0"/>
              <a:t>(Familie, Nachbarschaft, Arbeitsplatz, Freizeitrunde, …)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de-AT" sz="2400" b="1" i="1" dirty="0">
                <a:solidFill>
                  <a:srgbClr val="C00000"/>
                </a:solidFill>
              </a:rPr>
              <a:t>Im Sozialraum </a:t>
            </a:r>
            <a:r>
              <a:rPr lang="de-AT" sz="2400" dirty="0"/>
              <a:t>(meist in der erweiterten Wohnumgebung) wo Versorgung, Mobilität, Schulen, Kindergärten, Pflegemöglichkeiten usw. Thema sind. Oder auch in einer Organisation, wo du als Freiwillige/r mitmachst usw.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de-AT" sz="2400" b="1" i="1" dirty="0">
                <a:solidFill>
                  <a:srgbClr val="C00000"/>
                </a:solidFill>
              </a:rPr>
              <a:t>In der Systemwelt</a:t>
            </a:r>
            <a:r>
              <a:rPr lang="de-AT" sz="2400" dirty="0"/>
              <a:t>, für die Politik die Rahmenbedingungen schafft und du bist entweder dort engagiert (gewesen) Z.B. Gewerkschaft, Bildung, Regionalentwicklung u.dgl. oder in einer NGO, die sich zivilgesellschaftlich für Gesellschaft engagiert</a:t>
            </a:r>
          </a:p>
        </p:txBody>
      </p:sp>
    </p:spTree>
    <p:extLst>
      <p:ext uri="{BB962C8B-B14F-4D97-AF65-F5344CB8AC3E}">
        <p14:creationId xmlns:p14="http://schemas.microsoft.com/office/powerpoint/2010/main" val="3933833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2F55A-FFF8-AC6F-AD2A-C8635D59D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84C6AD3B-E748-BA93-E167-056B7FFD5CC4}"/>
              </a:ext>
            </a:extLst>
          </p:cNvPr>
          <p:cNvSpPr txBox="1">
            <a:spLocks/>
          </p:cNvSpPr>
          <p:nvPr/>
        </p:nvSpPr>
        <p:spPr>
          <a:xfrm>
            <a:off x="609600" y="874048"/>
            <a:ext cx="10539655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dirty="0">
                <a:solidFill>
                  <a:srgbClr val="C00000"/>
                </a:solidFill>
              </a:rPr>
              <a:t>Unser </a:t>
            </a:r>
            <a:r>
              <a:rPr lang="de-AT" sz="4400" dirty="0" err="1">
                <a:solidFill>
                  <a:srgbClr val="C00000"/>
                </a:solidFill>
              </a:rPr>
              <a:t>Aktivist:innen-Camp</a:t>
            </a:r>
            <a:endParaRPr lang="de-AT" sz="4400" dirty="0">
              <a:solidFill>
                <a:srgbClr val="C00000"/>
              </a:solidFill>
            </a:endParaRPr>
          </a:p>
          <a:p>
            <a:endParaRPr lang="de-AT" sz="4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Inhaltsplatzhalter 5">
            <a:extLst>
              <a:ext uri="{FF2B5EF4-FFF2-40B4-BE49-F238E27FC236}">
                <a16:creationId xmlns:a16="http://schemas.microsoft.com/office/drawing/2014/main" id="{BF7F51BB-B82D-66B8-78D7-919A7F50671B}"/>
              </a:ext>
            </a:extLst>
          </p:cNvPr>
          <p:cNvSpPr txBox="1">
            <a:spLocks/>
          </p:cNvSpPr>
          <p:nvPr/>
        </p:nvSpPr>
        <p:spPr bwMode="auto">
          <a:xfrm>
            <a:off x="1032004" y="3596494"/>
            <a:ext cx="4561276" cy="1976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AT" sz="2800" dirty="0"/>
              <a:t>Du hast Erfahrung, bis engagiert und kannst anderen davon erzählen.</a:t>
            </a:r>
          </a:p>
        </p:txBody>
      </p:sp>
      <p:sp>
        <p:nvSpPr>
          <p:cNvPr id="5" name="Inhaltsplatzhalter 5">
            <a:extLst>
              <a:ext uri="{FF2B5EF4-FFF2-40B4-BE49-F238E27FC236}">
                <a16:creationId xmlns:a16="http://schemas.microsoft.com/office/drawing/2014/main" id="{D30E9440-D2DA-39CF-AEEA-5FA4844D3DBE}"/>
              </a:ext>
            </a:extLst>
          </p:cNvPr>
          <p:cNvSpPr txBox="1">
            <a:spLocks/>
          </p:cNvSpPr>
          <p:nvPr/>
        </p:nvSpPr>
        <p:spPr bwMode="auto">
          <a:xfrm>
            <a:off x="6292862" y="3597522"/>
            <a:ext cx="5111737" cy="19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indent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/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/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/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/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de-AT" sz="2800" dirty="0"/>
              <a:t>Du hast </a:t>
            </a:r>
            <a:r>
              <a:rPr lang="de-AT" dirty="0"/>
              <a:t>eine Frage, ein Anliegen oder Problem und willst mit und durch andere lernen.</a:t>
            </a:r>
          </a:p>
          <a:p>
            <a:endParaRPr lang="de-AT" dirty="0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2DAB342E-2711-FE6E-015E-33FE70D70C5F}"/>
              </a:ext>
            </a:extLst>
          </p:cNvPr>
          <p:cNvSpPr/>
          <p:nvPr/>
        </p:nvSpPr>
        <p:spPr>
          <a:xfrm rot="2656484">
            <a:off x="3584053" y="1983243"/>
            <a:ext cx="743698" cy="108012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B3C160CE-71AA-94BE-E857-A6526213443F}"/>
              </a:ext>
            </a:extLst>
          </p:cNvPr>
          <p:cNvSpPr/>
          <p:nvPr/>
        </p:nvSpPr>
        <p:spPr>
          <a:xfrm rot="18832269">
            <a:off x="7384438" y="1979321"/>
            <a:ext cx="743698" cy="108012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28258C64-5789-50A0-6A13-E6D12F685658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3460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>
                <a:solidFill>
                  <a:schemeClr val="bg1">
                    <a:lumMod val="50000"/>
                  </a:schemeClr>
                </a:solidFill>
              </a:rPr>
              <a:t>100 Jahre CAJ-Erfahrung</a:t>
            </a:r>
            <a:endParaRPr lang="de-DE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36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45AB0-5829-7F01-AA78-D08373C8E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34F8F046-F53D-1517-6CFE-78861E300876}"/>
              </a:ext>
            </a:extLst>
          </p:cNvPr>
          <p:cNvSpPr txBox="1">
            <a:spLocks/>
          </p:cNvSpPr>
          <p:nvPr/>
        </p:nvSpPr>
        <p:spPr>
          <a:xfrm>
            <a:off x="493435" y="980728"/>
            <a:ext cx="10972800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/>
              <a:t>Wir sammeln die Themen…</a:t>
            </a: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ACEC85-8231-6A50-D5A4-75F416E1B6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19"/>
          <a:stretch/>
        </p:blipFill>
        <p:spPr bwMode="auto">
          <a:xfrm>
            <a:off x="832024" y="1772816"/>
            <a:ext cx="5540778" cy="37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B8F4BDA-E406-E1CF-DB60-663D7196E154}"/>
              </a:ext>
            </a:extLst>
          </p:cNvPr>
          <p:cNvSpPr txBox="1"/>
          <p:nvPr/>
        </p:nvSpPr>
        <p:spPr>
          <a:xfrm>
            <a:off x="7061200" y="2362200"/>
            <a:ext cx="40330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Schreib dein Thema auf ein Post-it und </a:t>
            </a:r>
            <a:br>
              <a:rPr lang="de-DE" dirty="0"/>
            </a:br>
            <a:r>
              <a:rPr lang="de-DE" dirty="0"/>
              <a:t>klebe es in ein Feld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574F688-5AF7-9C9D-FEB3-570239F656D8}"/>
              </a:ext>
            </a:extLst>
          </p:cNvPr>
          <p:cNvSpPr/>
          <p:nvPr/>
        </p:nvSpPr>
        <p:spPr>
          <a:xfrm>
            <a:off x="7154218" y="3280870"/>
            <a:ext cx="3369849" cy="225213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692DFE0-2E3E-4E48-87A4-C1E9A0E86306}"/>
              </a:ext>
            </a:extLst>
          </p:cNvPr>
          <p:cNvSpPr txBox="1"/>
          <p:nvPr/>
        </p:nvSpPr>
        <p:spPr>
          <a:xfrm>
            <a:off x="7272391" y="3429000"/>
            <a:ext cx="152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Mein Thema: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E481F22-F654-9CFD-E5B4-8CD59949B5E6}"/>
              </a:ext>
            </a:extLst>
          </p:cNvPr>
          <p:cNvSpPr txBox="1"/>
          <p:nvPr/>
        </p:nvSpPr>
        <p:spPr>
          <a:xfrm>
            <a:off x="7272391" y="5088467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Mein Name:</a:t>
            </a:r>
          </a:p>
        </p:txBody>
      </p:sp>
    </p:spTree>
    <p:extLst>
      <p:ext uri="{BB962C8B-B14F-4D97-AF65-F5344CB8AC3E}">
        <p14:creationId xmlns:p14="http://schemas.microsoft.com/office/powerpoint/2010/main" val="286060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7C42B-E941-A167-6A3F-1150DEFBF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5">
            <a:extLst>
              <a:ext uri="{FF2B5EF4-FFF2-40B4-BE49-F238E27FC236}">
                <a16:creationId xmlns:a16="http://schemas.microsoft.com/office/drawing/2014/main" id="{1E165FFA-1176-4BF1-48B1-B3CE92BF6C28}"/>
              </a:ext>
            </a:extLst>
          </p:cNvPr>
          <p:cNvSpPr txBox="1">
            <a:spLocks/>
          </p:cNvSpPr>
          <p:nvPr/>
        </p:nvSpPr>
        <p:spPr>
          <a:xfrm>
            <a:off x="509079" y="901361"/>
            <a:ext cx="9296848" cy="618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AT" sz="4400" dirty="0">
                <a:solidFill>
                  <a:schemeClr val="bg1">
                    <a:lumMod val="50000"/>
                  </a:schemeClr>
                </a:solidFill>
              </a:rPr>
              <a:t>Der Ablauf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A098D66-14BD-E148-7FF9-BDB1EDCBE58E}"/>
              </a:ext>
            </a:extLst>
          </p:cNvPr>
          <p:cNvSpPr txBox="1"/>
          <p:nvPr/>
        </p:nvSpPr>
        <p:spPr>
          <a:xfrm>
            <a:off x="668867" y="2048933"/>
            <a:ext cx="389625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de-DE" sz="2400" dirty="0"/>
              <a:t>Wir checken die Themen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de-DE" sz="2400" dirty="0">
                <a:solidFill>
                  <a:srgbClr val="C00000"/>
                </a:solidFill>
              </a:rPr>
              <a:t>Erste Runde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de-DE" sz="2400" dirty="0"/>
              <a:t>Pause </a:t>
            </a:r>
            <a:r>
              <a:rPr lang="de-DE" sz="2400" dirty="0">
                <a:sym typeface="Wingdings" panose="05000000000000000000" pitchFamily="2" charset="2"/>
              </a:rPr>
              <a:t> 15 Minuten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de-DE" sz="2400" dirty="0">
                <a:solidFill>
                  <a:srgbClr val="C00000"/>
                </a:solidFill>
                <a:sym typeface="Wingdings" panose="05000000000000000000" pitchFamily="2" charset="2"/>
              </a:rPr>
              <a:t>Zweite Runde</a:t>
            </a:r>
            <a:endParaRPr lang="de-DE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391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F140D-B146-CC83-3DF8-8B4F15B7B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904D557-BF09-F256-D95F-AEF16BCC1ED3}"/>
              </a:ext>
            </a:extLst>
          </p:cNvPr>
          <p:cNvSpPr txBox="1"/>
          <p:nvPr/>
        </p:nvSpPr>
        <p:spPr>
          <a:xfrm>
            <a:off x="894302" y="1961184"/>
            <a:ext cx="107014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8000" dirty="0">
                <a:solidFill>
                  <a:srgbClr val="C00000"/>
                </a:solidFill>
              </a:rPr>
              <a:t>Abschlussrunde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7A29B8C-331A-7EAD-5865-6B031CF94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62789" y="3379790"/>
            <a:ext cx="10164519" cy="104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961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E8114-7EF4-9811-2422-2D5081FD2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956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8488C-DA90-470D-068E-C07814869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97BB92E-8560-BF85-AE1F-3F51E0A0810F}"/>
              </a:ext>
            </a:extLst>
          </p:cNvPr>
          <p:cNvSpPr txBox="1"/>
          <p:nvPr/>
        </p:nvSpPr>
        <p:spPr>
          <a:xfrm>
            <a:off x="2932043" y="2385391"/>
            <a:ext cx="65108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dirty="0">
                <a:solidFill>
                  <a:schemeClr val="bg1">
                    <a:lumMod val="65000"/>
                  </a:schemeClr>
                </a:solidFill>
              </a:rPr>
              <a:t>Ressourcen</a:t>
            </a:r>
          </a:p>
        </p:txBody>
      </p:sp>
    </p:spTree>
    <p:extLst>
      <p:ext uri="{BB962C8B-B14F-4D97-AF65-F5344CB8AC3E}">
        <p14:creationId xmlns:p14="http://schemas.microsoft.com/office/powerpoint/2010/main" val="4223670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FE001-5605-48B8-333C-21878A900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0D15E87A-73D9-9614-E179-53C828A92DD8}"/>
              </a:ext>
            </a:extLst>
          </p:cNvPr>
          <p:cNvSpPr txBox="1"/>
          <p:nvPr/>
        </p:nvSpPr>
        <p:spPr>
          <a:xfrm>
            <a:off x="4119884" y="2346145"/>
            <a:ext cx="34948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dirty="0">
                <a:solidFill>
                  <a:srgbClr val="FF9933"/>
                </a:solidFill>
              </a:rPr>
              <a:t>Lieder</a:t>
            </a:r>
          </a:p>
        </p:txBody>
      </p:sp>
    </p:spTree>
    <p:extLst>
      <p:ext uri="{BB962C8B-B14F-4D97-AF65-F5344CB8AC3E}">
        <p14:creationId xmlns:p14="http://schemas.microsoft.com/office/powerpoint/2010/main" val="3869882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3CDDC-C056-AA91-AD58-9314DC396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Kreis: nicht ausgefüllt 22">
            <a:extLst>
              <a:ext uri="{FF2B5EF4-FFF2-40B4-BE49-F238E27FC236}">
                <a16:creationId xmlns:a16="http://schemas.microsoft.com/office/drawing/2014/main" id="{3D1F55B7-9426-1D64-EE0F-F1C71A18CD85}"/>
              </a:ext>
            </a:extLst>
          </p:cNvPr>
          <p:cNvSpPr/>
          <p:nvPr/>
        </p:nvSpPr>
        <p:spPr>
          <a:xfrm>
            <a:off x="3322084" y="1838187"/>
            <a:ext cx="4525678" cy="4395355"/>
          </a:xfrm>
          <a:prstGeom prst="donut">
            <a:avLst>
              <a:gd name="adj" fmla="val 6225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FE27BDF-1F58-6FC1-51D7-46855A8FC5F9}"/>
              </a:ext>
            </a:extLst>
          </p:cNvPr>
          <p:cNvSpPr txBox="1"/>
          <p:nvPr/>
        </p:nvSpPr>
        <p:spPr>
          <a:xfrm rot="5400000">
            <a:off x="7723016" y="2921168"/>
            <a:ext cx="61880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Der Wirkungskreis </a:t>
            </a:r>
            <a:br>
              <a:rPr lang="de-DE" sz="3200" dirty="0"/>
            </a:br>
            <a:r>
              <a:rPr lang="de-DE" sz="2800" dirty="0"/>
              <a:t>für das Sehen-Urteilen-Handeln-Feiern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0468940-50E9-F947-FD65-14D5264118F7}"/>
              </a:ext>
            </a:extLst>
          </p:cNvPr>
          <p:cNvSpPr/>
          <p:nvPr/>
        </p:nvSpPr>
        <p:spPr>
          <a:xfrm>
            <a:off x="6197207" y="2230031"/>
            <a:ext cx="2042441" cy="923175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A3BDC3E2-67D1-6242-834A-7850112FD15E}"/>
              </a:ext>
            </a:extLst>
          </p:cNvPr>
          <p:cNvSpPr/>
          <p:nvPr/>
        </p:nvSpPr>
        <p:spPr>
          <a:xfrm>
            <a:off x="6197207" y="4667957"/>
            <a:ext cx="2042441" cy="92317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BFAD6FE-65F4-C3AD-6DCC-74DB1FE813F7}"/>
              </a:ext>
            </a:extLst>
          </p:cNvPr>
          <p:cNvSpPr txBox="1"/>
          <p:nvPr/>
        </p:nvSpPr>
        <p:spPr>
          <a:xfrm>
            <a:off x="6488964" y="4898713"/>
            <a:ext cx="1458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/>
              <a:t>Verhalten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DC72380-DC5E-7A8C-B1E7-636D6C28F376}"/>
              </a:ext>
            </a:extLst>
          </p:cNvPr>
          <p:cNvSpPr txBox="1"/>
          <p:nvPr/>
        </p:nvSpPr>
        <p:spPr>
          <a:xfrm>
            <a:off x="6302279" y="2460784"/>
            <a:ext cx="1832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/>
              <a:t>Verhältnisse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76A975C3-54EE-EBB9-7961-A43C350F4BA0}"/>
              </a:ext>
            </a:extLst>
          </p:cNvPr>
          <p:cNvSpPr/>
          <p:nvPr/>
        </p:nvSpPr>
        <p:spPr>
          <a:xfrm>
            <a:off x="3036009" y="4667957"/>
            <a:ext cx="2042441" cy="92317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0EE147B-878F-E793-A727-D81A542FBC51}"/>
              </a:ext>
            </a:extLst>
          </p:cNvPr>
          <p:cNvSpPr txBox="1"/>
          <p:nvPr/>
        </p:nvSpPr>
        <p:spPr>
          <a:xfrm>
            <a:off x="3439112" y="4898711"/>
            <a:ext cx="1236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/>
              <a:t>Haltung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AB88E832-F127-DD29-8F5B-F14E3EE4A747}"/>
              </a:ext>
            </a:extLst>
          </p:cNvPr>
          <p:cNvSpPr/>
          <p:nvPr/>
        </p:nvSpPr>
        <p:spPr>
          <a:xfrm>
            <a:off x="3036009" y="2230031"/>
            <a:ext cx="2042441" cy="923175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CB885B9-EBD2-C919-F3B5-80E11899B3BA}"/>
              </a:ext>
            </a:extLst>
          </p:cNvPr>
          <p:cNvSpPr txBox="1"/>
          <p:nvPr/>
        </p:nvSpPr>
        <p:spPr>
          <a:xfrm>
            <a:off x="3684371" y="2460785"/>
            <a:ext cx="745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dirty="0"/>
              <a:t>Halt</a:t>
            </a:r>
          </a:p>
        </p:txBody>
      </p:sp>
      <p:sp>
        <p:nvSpPr>
          <p:cNvPr id="24" name="Gleichschenkliges Dreieck 23">
            <a:extLst>
              <a:ext uri="{FF2B5EF4-FFF2-40B4-BE49-F238E27FC236}">
                <a16:creationId xmlns:a16="http://schemas.microsoft.com/office/drawing/2014/main" id="{2D3BD6B7-D2D0-C649-6B28-57452D906BBF}"/>
              </a:ext>
            </a:extLst>
          </p:cNvPr>
          <p:cNvSpPr/>
          <p:nvPr/>
        </p:nvSpPr>
        <p:spPr>
          <a:xfrm rot="10800000">
            <a:off x="2930198" y="3649961"/>
            <a:ext cx="1112115" cy="633046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Gleichschenkliges Dreieck 24">
            <a:extLst>
              <a:ext uri="{FF2B5EF4-FFF2-40B4-BE49-F238E27FC236}">
                <a16:creationId xmlns:a16="http://schemas.microsoft.com/office/drawing/2014/main" id="{BBA8EB7F-2B4C-2B13-5213-C9587DE3A9B8}"/>
              </a:ext>
            </a:extLst>
          </p:cNvPr>
          <p:cNvSpPr/>
          <p:nvPr/>
        </p:nvSpPr>
        <p:spPr>
          <a:xfrm rot="16200000">
            <a:off x="4865067" y="1660776"/>
            <a:ext cx="1112115" cy="633046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Gleichschenkliges Dreieck 25">
            <a:extLst>
              <a:ext uri="{FF2B5EF4-FFF2-40B4-BE49-F238E27FC236}">
                <a16:creationId xmlns:a16="http://schemas.microsoft.com/office/drawing/2014/main" id="{FDF7849C-3B3A-CBD5-6A40-6C8550F073DA}"/>
              </a:ext>
            </a:extLst>
          </p:cNvPr>
          <p:cNvSpPr/>
          <p:nvPr/>
        </p:nvSpPr>
        <p:spPr>
          <a:xfrm rot="5400000">
            <a:off x="5124990" y="5782396"/>
            <a:ext cx="1112115" cy="633046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Gleichschenkliges Dreieck 26">
            <a:extLst>
              <a:ext uri="{FF2B5EF4-FFF2-40B4-BE49-F238E27FC236}">
                <a16:creationId xmlns:a16="http://schemas.microsoft.com/office/drawing/2014/main" id="{AE8940F3-0FAE-53A2-FA5E-164D1AE43AC1}"/>
              </a:ext>
            </a:extLst>
          </p:cNvPr>
          <p:cNvSpPr/>
          <p:nvPr/>
        </p:nvSpPr>
        <p:spPr>
          <a:xfrm>
            <a:off x="7169353" y="3545050"/>
            <a:ext cx="1112115" cy="633046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53E60326-D864-F15F-15C2-362664E12EFA}"/>
              </a:ext>
            </a:extLst>
          </p:cNvPr>
          <p:cNvCxnSpPr>
            <a:cxnSpLocks/>
          </p:cNvCxnSpPr>
          <p:nvPr/>
        </p:nvCxnSpPr>
        <p:spPr>
          <a:xfrm>
            <a:off x="565936" y="3858567"/>
            <a:ext cx="8075646" cy="0"/>
          </a:xfrm>
          <a:prstGeom prst="lin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C76C4E91-1B1D-9A97-9BAA-CEAC7C354DFF}"/>
              </a:ext>
            </a:extLst>
          </p:cNvPr>
          <p:cNvSpPr txBox="1"/>
          <p:nvPr/>
        </p:nvSpPr>
        <p:spPr>
          <a:xfrm>
            <a:off x="565936" y="2287915"/>
            <a:ext cx="20166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accent4">
                    <a:lumMod val="75000"/>
                  </a:schemeClr>
                </a:solidFill>
              </a:rPr>
              <a:t>Was Stabilität</a:t>
            </a:r>
            <a:br>
              <a:rPr lang="de-DE" sz="24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de-DE" sz="2400" dirty="0">
                <a:solidFill>
                  <a:schemeClr val="accent4">
                    <a:lumMod val="75000"/>
                  </a:schemeClr>
                </a:solidFill>
              </a:rPr>
              <a:t>gibt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30A0C7F-461B-5BFB-5B45-BE99B2806D2E}"/>
              </a:ext>
            </a:extLst>
          </p:cNvPr>
          <p:cNvSpPr txBox="1"/>
          <p:nvPr/>
        </p:nvSpPr>
        <p:spPr>
          <a:xfrm>
            <a:off x="565936" y="4768279"/>
            <a:ext cx="18310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accent4">
                    <a:lumMod val="75000"/>
                  </a:schemeClr>
                </a:solidFill>
              </a:rPr>
              <a:t>Was Wandel</a:t>
            </a:r>
            <a:br>
              <a:rPr lang="de-DE" sz="24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de-DE" sz="2400" dirty="0">
                <a:solidFill>
                  <a:schemeClr val="accent4">
                    <a:lumMod val="75000"/>
                  </a:schemeClr>
                </a:solidFill>
              </a:rPr>
              <a:t>ermöglicht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79D6981A-965C-ECA6-1FEF-007A4E5803FE}"/>
              </a:ext>
            </a:extLst>
          </p:cNvPr>
          <p:cNvCxnSpPr>
            <a:cxnSpLocks/>
          </p:cNvCxnSpPr>
          <p:nvPr/>
        </p:nvCxnSpPr>
        <p:spPr>
          <a:xfrm flipH="1" flipV="1">
            <a:off x="5543844" y="318579"/>
            <a:ext cx="56600" cy="6539421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feld 14">
            <a:extLst>
              <a:ext uri="{FF2B5EF4-FFF2-40B4-BE49-F238E27FC236}">
                <a16:creationId xmlns:a16="http://schemas.microsoft.com/office/drawing/2014/main" id="{C176EF70-E766-58B3-4C5A-0C42259ACB96}"/>
              </a:ext>
            </a:extLst>
          </p:cNvPr>
          <p:cNvSpPr txBox="1"/>
          <p:nvPr/>
        </p:nvSpPr>
        <p:spPr>
          <a:xfrm>
            <a:off x="3195454" y="363990"/>
            <a:ext cx="17235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accent2">
                    <a:lumMod val="50000"/>
                  </a:schemeClr>
                </a:solidFill>
              </a:rPr>
              <a:t>Individuelle</a:t>
            </a:r>
            <a:br>
              <a:rPr lang="de-DE" sz="2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DE" sz="2400" dirty="0">
                <a:solidFill>
                  <a:schemeClr val="accent2">
                    <a:lumMod val="50000"/>
                  </a:schemeClr>
                </a:solidFill>
              </a:rPr>
              <a:t>Kraft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03B5B59-56F6-9A0D-1472-F54CF4C5577F}"/>
              </a:ext>
            </a:extLst>
          </p:cNvPr>
          <p:cNvSpPr txBox="1"/>
          <p:nvPr/>
        </p:nvSpPr>
        <p:spPr>
          <a:xfrm>
            <a:off x="6488964" y="383219"/>
            <a:ext cx="14644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chemeClr val="accent2">
                    <a:lumMod val="50000"/>
                  </a:schemeClr>
                </a:solidFill>
              </a:rPr>
              <a:t>Kollektive</a:t>
            </a:r>
            <a:br>
              <a:rPr lang="de-DE" sz="2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DE" sz="2400" dirty="0">
                <a:solidFill>
                  <a:schemeClr val="accent2">
                    <a:lumMod val="50000"/>
                  </a:schemeClr>
                </a:solidFill>
              </a:rPr>
              <a:t>Kraft</a:t>
            </a:r>
          </a:p>
        </p:txBody>
      </p:sp>
    </p:spTree>
    <p:extLst>
      <p:ext uri="{BB962C8B-B14F-4D97-AF65-F5344CB8AC3E}">
        <p14:creationId xmlns:p14="http://schemas.microsoft.com/office/powerpoint/2010/main" val="21617991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E449-B3F3-FB0E-D9D3-98314CDB1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27175DA-DA76-2A9D-9C24-8936405510CB}"/>
              </a:ext>
            </a:extLst>
          </p:cNvPr>
          <p:cNvSpPr txBox="1"/>
          <p:nvPr/>
        </p:nvSpPr>
        <p:spPr>
          <a:xfrm>
            <a:off x="193184" y="265968"/>
            <a:ext cx="1165467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600" dirty="0">
                <a:solidFill>
                  <a:srgbClr val="0000FF"/>
                </a:solidFill>
              </a:rPr>
              <a:t>Fünf</a:t>
            </a:r>
            <a:r>
              <a:rPr lang="de-AT" sz="3600" dirty="0">
                <a:solidFill>
                  <a:schemeClr val="accent2">
                    <a:lumMod val="75000"/>
                  </a:schemeClr>
                </a:solidFill>
              </a:rPr>
              <a:t> Zugänge zu Wahrnehmung </a:t>
            </a:r>
            <a:br>
              <a:rPr lang="de-AT" sz="3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de-AT" sz="3600" dirty="0">
                <a:solidFill>
                  <a:schemeClr val="accent2">
                    <a:lumMod val="75000"/>
                  </a:schemeClr>
                </a:solidFill>
              </a:rPr>
              <a:t>und Erkenntnis (Selektion des Sehens):</a:t>
            </a:r>
            <a:br>
              <a:rPr lang="de-AT" sz="4400" dirty="0">
                <a:solidFill>
                  <a:schemeClr val="accent2">
                    <a:lumMod val="75000"/>
                  </a:schemeClr>
                </a:solidFill>
              </a:rPr>
            </a:br>
            <a:endParaRPr lang="de-AT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AT" sz="2400" b="1" dirty="0">
                <a:solidFill>
                  <a:schemeClr val="accent2">
                    <a:lumMod val="75000"/>
                  </a:schemeClr>
                </a:solidFill>
              </a:rPr>
              <a:t>Der intentionale Zugang</a:t>
            </a:r>
            <a:br>
              <a:rPr lang="de-AT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de-AT" sz="2400" dirty="0">
                <a:solidFill>
                  <a:schemeClr val="accent2">
                    <a:lumMod val="75000"/>
                  </a:schemeClr>
                </a:solidFill>
              </a:rPr>
              <a:t>Erwartungen, Interessen, Anliegen, Ziele u.dgl.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AT" sz="2400" b="1" dirty="0">
                <a:solidFill>
                  <a:schemeClr val="accent2">
                    <a:lumMod val="75000"/>
                  </a:schemeClr>
                </a:solidFill>
              </a:rPr>
              <a:t>Der habituelle Zugang</a:t>
            </a:r>
            <a:br>
              <a:rPr lang="de-AT" sz="2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de-AT" sz="2400" dirty="0">
                <a:solidFill>
                  <a:schemeClr val="accent2">
                    <a:lumMod val="75000"/>
                  </a:schemeClr>
                </a:solidFill>
              </a:rPr>
              <a:t>Der zur Gewohnheit gewordene Alltag prägt unsere Erkenntnisse – es gehört zu mir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AT" sz="2400" b="1" dirty="0">
                <a:solidFill>
                  <a:schemeClr val="accent2">
                    <a:lumMod val="75000"/>
                  </a:schemeClr>
                </a:solidFill>
              </a:rPr>
              <a:t>Der erkundende Zugang</a:t>
            </a:r>
            <a:br>
              <a:rPr lang="de-AT" sz="2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de-AT" sz="2400" dirty="0">
                <a:solidFill>
                  <a:schemeClr val="accent2">
                    <a:lumMod val="75000"/>
                  </a:schemeClr>
                </a:solidFill>
              </a:rPr>
              <a:t>Mentale Landkarten zur Wirklichkeit, die wir uns „eingerichtet“ haben.</a:t>
            </a:r>
            <a:br>
              <a:rPr lang="de-AT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de-AT" sz="2400" dirty="0">
                <a:solidFill>
                  <a:schemeClr val="accent2">
                    <a:lumMod val="75000"/>
                  </a:schemeClr>
                </a:solidFill>
              </a:rPr>
              <a:t>Modelle/Landkarten sind nicht die Wirklichkeit, aber sie bieten Navigation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AT" sz="2400" b="1" dirty="0">
                <a:solidFill>
                  <a:schemeClr val="accent2">
                    <a:lumMod val="75000"/>
                  </a:schemeClr>
                </a:solidFill>
              </a:rPr>
              <a:t>Der einlassende Zugang </a:t>
            </a:r>
            <a:r>
              <a:rPr lang="de-AT" sz="2400" dirty="0">
                <a:solidFill>
                  <a:schemeClr val="accent2">
                    <a:lumMod val="75000"/>
                  </a:schemeClr>
                </a:solidFill>
              </a:rPr>
              <a:t>(durch Unterbrechung)</a:t>
            </a:r>
            <a:br>
              <a:rPr lang="de-AT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de-AT" sz="2400" dirty="0">
                <a:solidFill>
                  <a:schemeClr val="accent2">
                    <a:lumMod val="75000"/>
                  </a:schemeClr>
                </a:solidFill>
              </a:rPr>
              <a:t>Weglassen von Intentionen, Gewohnheiten und Modelle, um den Geist wirken zu lassen – es denkt </a:t>
            </a:r>
            <a:r>
              <a:rPr lang="de-AT" sz="2400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 das ist die Unterbrechung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AT" sz="2400" b="1" dirty="0">
                <a:solidFill>
                  <a:schemeClr val="accent2">
                    <a:lumMod val="75000"/>
                  </a:schemeClr>
                </a:solidFill>
              </a:rPr>
              <a:t>Der unbewusste Zugang </a:t>
            </a:r>
            <a:r>
              <a:rPr lang="de-AT" sz="2400" dirty="0">
                <a:solidFill>
                  <a:schemeClr val="accent2">
                    <a:lumMod val="75000"/>
                  </a:schemeClr>
                </a:solidFill>
              </a:rPr>
              <a:t>(aktiv und passiv)</a:t>
            </a:r>
            <a:br>
              <a:rPr lang="de-AT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de-AT" sz="2400" dirty="0">
                <a:solidFill>
                  <a:schemeClr val="accent2">
                    <a:lumMod val="75000"/>
                  </a:schemeClr>
                </a:solidFill>
              </a:rPr>
              <a:t>aktiv = notwendige Verdrängungen </a:t>
            </a:r>
            <a:r>
              <a:rPr lang="de-AT" sz="2400" b="1" dirty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de-AT" sz="2400" dirty="0">
                <a:solidFill>
                  <a:schemeClr val="accent2">
                    <a:lumMod val="75000"/>
                  </a:schemeClr>
                </a:solidFill>
              </a:rPr>
              <a:t> passiv = ist einfach da und wirkt, hat aber eine Struktur (Levi-Strauss, Lacan), mittels der wir Zugang erschließen können</a:t>
            </a:r>
          </a:p>
        </p:txBody>
      </p:sp>
      <p:pic>
        <p:nvPicPr>
          <p:cNvPr id="1026" name="Picture 2" descr="Bildergebnis für sehen grafik">
            <a:extLst>
              <a:ext uri="{FF2B5EF4-FFF2-40B4-BE49-F238E27FC236}">
                <a16:creationId xmlns:a16="http://schemas.microsoft.com/office/drawing/2014/main" id="{F2C66729-FA45-A8CC-B957-D21BCD036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886" y="249709"/>
            <a:ext cx="2210219" cy="120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613CEB9-2CDB-A834-4595-3014E061FC77}"/>
              </a:ext>
            </a:extLst>
          </p:cNvPr>
          <p:cNvSpPr txBox="1"/>
          <p:nvPr/>
        </p:nvSpPr>
        <p:spPr>
          <a:xfrm rot="5400000">
            <a:off x="10735739" y="547625"/>
            <a:ext cx="1879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sehen</a:t>
            </a:r>
            <a:endParaRPr lang="de-DE" sz="36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237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F1C98-261A-331E-7468-A7E98C40C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3681BBF0-B01E-0EBA-3AEB-9C8483DD6AC3}"/>
              </a:ext>
            </a:extLst>
          </p:cNvPr>
          <p:cNvSpPr txBox="1"/>
          <p:nvPr/>
        </p:nvSpPr>
        <p:spPr>
          <a:xfrm>
            <a:off x="1312332" y="1309480"/>
            <a:ext cx="9711267" cy="4259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2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Die sechs Schritte der französischen Caritas</a:t>
            </a:r>
            <a:br>
              <a:rPr lang="de-DE" sz="2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dirty="0" err="1"/>
              <a:t>Secours</a:t>
            </a:r>
            <a:r>
              <a:rPr lang="de-DE" dirty="0"/>
              <a:t> </a:t>
            </a:r>
            <a:r>
              <a:rPr lang="de-DE" dirty="0" err="1"/>
              <a:t>Catholique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Begründer: </a:t>
            </a:r>
            <a:r>
              <a:rPr lang="de-DE" dirty="0"/>
              <a:t>Jean </a:t>
            </a:r>
            <a:r>
              <a:rPr lang="de-DE" dirty="0" err="1"/>
              <a:t>Rodhain</a:t>
            </a:r>
            <a:endParaRPr lang="de-DE" sz="2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de-DE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1. AUFNEHMEN: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dirty="0"/>
              <a:t>2. ANALYSE DER URSACHEN: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dirty="0"/>
              <a:t>3. ZUSAMMENARBEIT MIT „IHNEN“ UND MIT ANDEREN ORGANISATIONEN: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dirty="0"/>
              <a:t>4. WECKEN UND ALARMIEREN DER ÖFFENTLICHEN MEINUNG: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dirty="0"/>
              <a:t>5. AUF INSTITUTIONEN EINWIRKEN: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dirty="0"/>
              <a:t>6. HANDLUNGEN DIE FÜR SICH SPRECHEN: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de-D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559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C66C1-B90D-D7C2-1CC6-1D69472A7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Notenblätter enthält.&#10;&#10;KI-generierte Inhalte können fehlerhaft sein.">
            <a:extLst>
              <a:ext uri="{FF2B5EF4-FFF2-40B4-BE49-F238E27FC236}">
                <a16:creationId xmlns:a16="http://schemas.microsoft.com/office/drawing/2014/main" id="{7FD881EF-2E8E-FCF7-DD19-13F050A52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76" y="769419"/>
            <a:ext cx="4638962" cy="576059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4C39565-1499-B5E1-A633-8D4C49B50AA9}"/>
              </a:ext>
            </a:extLst>
          </p:cNvPr>
          <p:cNvSpPr txBox="1"/>
          <p:nvPr/>
        </p:nvSpPr>
        <p:spPr>
          <a:xfrm>
            <a:off x="5610754" y="1563778"/>
            <a:ext cx="3051721" cy="4966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Europa hatte zweimal Krieg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Der dritte wird der letzte sein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Gib bloß nicht auf, gib nicht klein bei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 weiche Wasser bricht den Stein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Bombe die kein Leben </a:t>
            </a:r>
            <a:r>
              <a:rPr lang="de-DE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schohnt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Maschinen nur </a:t>
            </a:r>
            <a:r>
              <a:rPr lang="de-DE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</a:t>
            </a: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Stahlbeton,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Hat uns zu einem Lied vereint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 weiche Wasser bricht den Stein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Refrain: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 reißt die schwersten Mauern ein</a:t>
            </a:r>
            <a:b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 sind wir schwach und sind wir klein</a:t>
            </a:r>
            <a:b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Wir wollen wie das Wasser sein</a:t>
            </a:r>
            <a:b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 weiche Wasser bricht den Stein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Raketen </a:t>
            </a:r>
            <a:r>
              <a:rPr lang="de-DE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stehn</a:t>
            </a: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vor unsrer Tür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</a:t>
            </a:r>
            <a:r>
              <a:rPr lang="de-DE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solln</a:t>
            </a: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zu unserm Schutz hier sein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Auf solchen Schutz verzichten wir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 weiche Wasser bricht den Stein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Refrain: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 reißt…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9C5644A-121F-639B-13F3-4DF220A46D1F}"/>
              </a:ext>
            </a:extLst>
          </p:cNvPr>
          <p:cNvSpPr txBox="1"/>
          <p:nvPr/>
        </p:nvSpPr>
        <p:spPr>
          <a:xfrm>
            <a:off x="8969681" y="3509966"/>
            <a:ext cx="3051721" cy="2842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Die Rüstung sitzt am Tisch der Welt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 Kinder die vor Hunger </a:t>
            </a:r>
            <a:r>
              <a:rPr lang="de-DE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schrein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Für Waffen fließt das große Geld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Doch weiches Wasser bricht den Stein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Refrain: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 reißt…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 feiern wir ein Friedensfest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 zeigen wie sich's leben </a:t>
            </a:r>
            <a:r>
              <a:rPr lang="de-DE" sz="1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läßt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Mensch! Menschen können Menschen sein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Das weiche Wasser bricht den Stein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Refrain:</a:t>
            </a:r>
            <a:br>
              <a:rPr lang="de-DE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2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 reißt…</a:t>
            </a:r>
            <a:endParaRPr lang="de-DE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C2CE0E6-3A42-BF12-2122-384B3BAE097F}"/>
              </a:ext>
            </a:extLst>
          </p:cNvPr>
          <p:cNvSpPr txBox="1"/>
          <p:nvPr/>
        </p:nvSpPr>
        <p:spPr>
          <a:xfrm>
            <a:off x="5610754" y="89962"/>
            <a:ext cx="53590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Das weiche Wasser</a:t>
            </a:r>
          </a:p>
        </p:txBody>
      </p:sp>
    </p:spTree>
    <p:extLst>
      <p:ext uri="{BB962C8B-B14F-4D97-AF65-F5344CB8AC3E}">
        <p14:creationId xmlns:p14="http://schemas.microsoft.com/office/powerpoint/2010/main" val="204510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606AA-2DC4-6BA8-7F3C-C9E1C16AB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Notenblätter, Musik, Schrift enthält.&#10;&#10;KI-generierte Inhalte können fehlerhaft sein.">
            <a:extLst>
              <a:ext uri="{FF2B5EF4-FFF2-40B4-BE49-F238E27FC236}">
                <a16:creationId xmlns:a16="http://schemas.microsoft.com/office/drawing/2014/main" id="{94894656-81A2-3098-9507-22B13EA6E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4" y="561416"/>
            <a:ext cx="6121499" cy="4497601"/>
          </a:xfrm>
          <a:prstGeom prst="rect">
            <a:avLst/>
          </a:prstGeom>
        </p:spPr>
      </p:pic>
      <p:pic>
        <p:nvPicPr>
          <p:cNvPr id="7" name="Grafik 6" descr="Ein Bild, das Text, Schrift, Screenshot, Schwarzweiß enthält.&#10;&#10;KI-generierte Inhalte können fehlerhaft sein.">
            <a:extLst>
              <a:ext uri="{FF2B5EF4-FFF2-40B4-BE49-F238E27FC236}">
                <a16:creationId xmlns:a16="http://schemas.microsoft.com/office/drawing/2014/main" id="{C8937B7E-9B11-3C77-94D9-FAB829085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862" y="2067798"/>
            <a:ext cx="5361334" cy="43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84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7708-F7A6-35B8-92FD-D810314B7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623BE91-E6D4-4F58-DD51-6AA20AEFC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15" y="1977100"/>
            <a:ext cx="5436979" cy="321112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C023580-A9AD-F062-E37D-4C105D81F36C}"/>
              </a:ext>
            </a:extLst>
          </p:cNvPr>
          <p:cNvSpPr txBox="1"/>
          <p:nvPr/>
        </p:nvSpPr>
        <p:spPr>
          <a:xfrm>
            <a:off x="5604527" y="286661"/>
            <a:ext cx="3177191" cy="5097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Wenn wir zusammen gehen,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geht mit uns ein schöner Tag,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durch all die dunklen Küchen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 wo grau ein </a:t>
            </a:r>
            <a:r>
              <a:rPr lang="de-DE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Werkshof</a:t>
            </a: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lag,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beginnt plötzlich die Sonne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unsre arme Welt zu kosen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 jeder hört uns singen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BROT UND ROSEN</a:t>
            </a:r>
            <a:endParaRPr lang="de-DE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de-DE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Wenn wir zusammen gehen,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kämpfen wir auch für den Mann,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weil </a:t>
            </a:r>
            <a:r>
              <a:rPr lang="de-DE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unbemuttert</a:t>
            </a: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kein Mensch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auf die Erde kommen kann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 wenn ein Leben mehr ist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als nur Arbeit, Schweiß und Bauch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wollen wir mehr - gebt uns Brot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doch gebt die Rosen auch.</a:t>
            </a:r>
            <a:endParaRPr lang="de-DE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E5981BC-645D-1A83-C82B-9996CA66B6A3}"/>
              </a:ext>
            </a:extLst>
          </p:cNvPr>
          <p:cNvSpPr txBox="1"/>
          <p:nvPr/>
        </p:nvSpPr>
        <p:spPr>
          <a:xfrm>
            <a:off x="8781718" y="1602832"/>
            <a:ext cx="3047172" cy="4814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Wenn wir zusammen gehen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gehen</a:t>
            </a: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unsre Toten mit,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ihr unerhörter Schrei nach Brot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schreit auch durch unser Lied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sie hatten für die Schönheit,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Liebe, Kunst erschöpft nie Ruh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drum kämpfen wir ums Brot</a:t>
            </a:r>
            <a:b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 </a:t>
            </a:r>
            <a:r>
              <a:rPr lang="de-DE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woll'n</a:t>
            </a: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die Rosen dazu.</a:t>
            </a:r>
            <a:endParaRPr lang="de-DE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de-DE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Wenn wir zusammen gehen</a:t>
            </a:r>
            <a:b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kommt mit uns ein bessrer Tag,</a:t>
            </a:r>
            <a:b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die Frauen, die sich wehren</a:t>
            </a:r>
            <a:b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wehren</a:t>
            </a:r>
            <a: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aller Menschen Plag,</a:t>
            </a:r>
            <a:b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zuende</a:t>
            </a:r>
            <a: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 sei, dass kleine Leute</a:t>
            </a:r>
            <a:b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schuften für die Großen,</a:t>
            </a:r>
            <a:b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16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her mit dem ganzen Leben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2270798-9AAB-B31A-595C-6C9337C4D932}"/>
              </a:ext>
            </a:extLst>
          </p:cNvPr>
          <p:cNvSpPr txBox="1"/>
          <p:nvPr/>
        </p:nvSpPr>
        <p:spPr>
          <a:xfrm>
            <a:off x="187716" y="944727"/>
            <a:ext cx="42478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>
                <a:solidFill>
                  <a:srgbClr val="C00000"/>
                </a:solidFill>
              </a:rPr>
              <a:t>Brot und Rosen</a:t>
            </a:r>
          </a:p>
        </p:txBody>
      </p:sp>
    </p:spTree>
    <p:extLst>
      <p:ext uri="{BB962C8B-B14F-4D97-AF65-F5344CB8AC3E}">
        <p14:creationId xmlns:p14="http://schemas.microsoft.com/office/powerpoint/2010/main" val="3427519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E7936-2771-4145-81B5-013BFEEEF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feld 44">
            <a:extLst>
              <a:ext uri="{FF2B5EF4-FFF2-40B4-BE49-F238E27FC236}">
                <a16:creationId xmlns:a16="http://schemas.microsoft.com/office/drawing/2014/main" id="{810E8BEB-489A-557E-9346-A9F14271A4B1}"/>
              </a:ext>
            </a:extLst>
          </p:cNvPr>
          <p:cNvSpPr txBox="1"/>
          <p:nvPr/>
        </p:nvSpPr>
        <p:spPr>
          <a:xfrm>
            <a:off x="1810311" y="1204993"/>
            <a:ext cx="3183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accent2">
                    <a:lumMod val="75000"/>
                  </a:schemeClr>
                </a:solidFill>
              </a:rPr>
              <a:t>Ankommen &amp; Begrüßung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51B38896-1F2A-E929-A183-CB90A0335255}"/>
              </a:ext>
            </a:extLst>
          </p:cNvPr>
          <p:cNvSpPr txBox="1"/>
          <p:nvPr/>
        </p:nvSpPr>
        <p:spPr>
          <a:xfrm>
            <a:off x="1814006" y="1619315"/>
            <a:ext cx="3709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accent2">
                    <a:lumMod val="75000"/>
                  </a:schemeClr>
                </a:solidFill>
              </a:rPr>
              <a:t>Wir nehmen uns wahr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2AD861A-0A66-BD9F-1819-E23A33F1DC5F}"/>
              </a:ext>
            </a:extLst>
          </p:cNvPr>
          <p:cNvSpPr txBox="1"/>
          <p:nvPr/>
        </p:nvSpPr>
        <p:spPr>
          <a:xfrm>
            <a:off x="1804817" y="2921906"/>
            <a:ext cx="2799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dirty="0">
                <a:solidFill>
                  <a:schemeClr val="accent2">
                    <a:lumMod val="75000"/>
                  </a:schemeClr>
                </a:solidFill>
              </a:rPr>
              <a:t>Mittagsbuffet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1A746B76-31FD-C610-A053-D23D97FE677B}"/>
              </a:ext>
            </a:extLst>
          </p:cNvPr>
          <p:cNvSpPr txBox="1"/>
          <p:nvPr/>
        </p:nvSpPr>
        <p:spPr>
          <a:xfrm>
            <a:off x="1804817" y="2130123"/>
            <a:ext cx="3447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accent2">
                    <a:lumMod val="75000"/>
                  </a:schemeClr>
                </a:solidFill>
              </a:rPr>
              <a:t>Die CAJ – Methode</a:t>
            </a:r>
          </a:p>
          <a:p>
            <a:r>
              <a:rPr lang="de-AT" sz="2000" dirty="0">
                <a:solidFill>
                  <a:schemeClr val="accent2">
                    <a:lumMod val="75000"/>
                  </a:schemeClr>
                </a:solidFill>
              </a:rPr>
              <a:t>Wie hat sie uns geprägt?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A9797726-D02B-80E4-40E6-A5B7C0E544A0}"/>
              </a:ext>
            </a:extLst>
          </p:cNvPr>
          <p:cNvSpPr txBox="1"/>
          <p:nvPr/>
        </p:nvSpPr>
        <p:spPr>
          <a:xfrm>
            <a:off x="797130" y="1611179"/>
            <a:ext cx="1104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bg2">
                    <a:lumMod val="50000"/>
                  </a:schemeClr>
                </a:solidFill>
              </a:rPr>
              <a:t>11:15h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84D25D67-4D6D-52EF-933F-035885F5AB4F}"/>
              </a:ext>
            </a:extLst>
          </p:cNvPr>
          <p:cNvSpPr txBox="1"/>
          <p:nvPr/>
        </p:nvSpPr>
        <p:spPr>
          <a:xfrm>
            <a:off x="786141" y="5740312"/>
            <a:ext cx="1104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bg2">
                    <a:lumMod val="50000"/>
                  </a:schemeClr>
                </a:solidFill>
              </a:rPr>
              <a:t>17:00h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FDF11A0C-3B8D-F603-B2BE-F1B660BA70EF}"/>
              </a:ext>
            </a:extLst>
          </p:cNvPr>
          <p:cNvSpPr txBox="1"/>
          <p:nvPr/>
        </p:nvSpPr>
        <p:spPr>
          <a:xfrm>
            <a:off x="786142" y="2913770"/>
            <a:ext cx="1104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bg2">
                    <a:lumMod val="50000"/>
                  </a:schemeClr>
                </a:solidFill>
              </a:rPr>
              <a:t>13:15h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CCA1F2B1-8BAF-E60E-6772-DF362D7CA48E}"/>
              </a:ext>
            </a:extLst>
          </p:cNvPr>
          <p:cNvSpPr txBox="1"/>
          <p:nvPr/>
        </p:nvSpPr>
        <p:spPr>
          <a:xfrm>
            <a:off x="795331" y="2128015"/>
            <a:ext cx="1104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bg2">
                    <a:lumMod val="50000"/>
                  </a:schemeClr>
                </a:solidFill>
              </a:rPr>
              <a:t>11:45h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B79B8FAB-1BCA-0E34-BB53-F440A6DC328A}"/>
              </a:ext>
            </a:extLst>
          </p:cNvPr>
          <p:cNvSpPr txBox="1"/>
          <p:nvPr/>
        </p:nvSpPr>
        <p:spPr>
          <a:xfrm>
            <a:off x="806314" y="1157650"/>
            <a:ext cx="1104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bg2">
                    <a:lumMod val="50000"/>
                  </a:schemeClr>
                </a:solidFill>
              </a:rPr>
              <a:t>11:00h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83450D70-300E-FA59-3B7A-27A41A405192}"/>
              </a:ext>
            </a:extLst>
          </p:cNvPr>
          <p:cNvSpPr txBox="1"/>
          <p:nvPr/>
        </p:nvSpPr>
        <p:spPr>
          <a:xfrm>
            <a:off x="806007" y="5023425"/>
            <a:ext cx="1016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bg2">
                    <a:lumMod val="50000"/>
                  </a:schemeClr>
                </a:solidFill>
              </a:rPr>
              <a:t>16:15h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5FFDADC5-C0F6-1FC3-4E83-6B24AEF024FC}"/>
              </a:ext>
            </a:extLst>
          </p:cNvPr>
          <p:cNvSpPr txBox="1"/>
          <p:nvPr/>
        </p:nvSpPr>
        <p:spPr>
          <a:xfrm>
            <a:off x="1763050" y="5023425"/>
            <a:ext cx="355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accent2">
                    <a:lumMod val="75000"/>
                  </a:schemeClr>
                </a:solidFill>
              </a:rPr>
              <a:t>Abschlussrunde</a:t>
            </a:r>
          </a:p>
          <a:p>
            <a:r>
              <a:rPr lang="de-AT" sz="2000" dirty="0">
                <a:solidFill>
                  <a:schemeClr val="accent2">
                    <a:lumMod val="75000"/>
                  </a:schemeClr>
                </a:solidFill>
              </a:rPr>
              <a:t>Und Hinweise 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65EC76B2-0A07-0C90-BD85-B867F9AA61DE}"/>
              </a:ext>
            </a:extLst>
          </p:cNvPr>
          <p:cNvSpPr txBox="1"/>
          <p:nvPr/>
        </p:nvSpPr>
        <p:spPr>
          <a:xfrm>
            <a:off x="795330" y="3519232"/>
            <a:ext cx="1104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bg2">
                    <a:lumMod val="50000"/>
                  </a:schemeClr>
                </a:solidFill>
              </a:rPr>
              <a:t>13:45h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7BAC515F-676C-CD58-4F7E-3271F570F225}"/>
              </a:ext>
            </a:extLst>
          </p:cNvPr>
          <p:cNvSpPr txBox="1"/>
          <p:nvPr/>
        </p:nvSpPr>
        <p:spPr>
          <a:xfrm>
            <a:off x="1804817" y="3513721"/>
            <a:ext cx="3436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accent2">
                    <a:lumMod val="75000"/>
                  </a:schemeClr>
                </a:solidFill>
              </a:rPr>
              <a:t>Die aktuelle CAJ-Situation in der Welt </a:t>
            </a:r>
            <a:r>
              <a:rPr lang="de-AT" sz="2000" dirty="0">
                <a:solidFill>
                  <a:schemeClr val="accent2">
                    <a:lumMod val="75000"/>
                  </a:schemeClr>
                </a:solidFill>
              </a:rPr>
              <a:t>(Caro Moch)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ADBAC1A1-F506-F7C0-620A-644AECC072FA}"/>
              </a:ext>
            </a:extLst>
          </p:cNvPr>
          <p:cNvSpPr txBox="1"/>
          <p:nvPr/>
        </p:nvSpPr>
        <p:spPr>
          <a:xfrm rot="20248106">
            <a:off x="6602849" y="2427769"/>
            <a:ext cx="44078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b="1" dirty="0">
                <a:solidFill>
                  <a:schemeClr val="accent6">
                    <a:lumMod val="75000"/>
                  </a:schemeClr>
                </a:solidFill>
              </a:rPr>
              <a:t>Pausen dazwischen</a:t>
            </a:r>
          </a:p>
          <a:p>
            <a:endParaRPr lang="de-AT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de-AT" b="1" dirty="0">
                <a:solidFill>
                  <a:schemeClr val="accent6">
                    <a:lumMod val="75000"/>
                  </a:schemeClr>
                </a:solidFill>
              </a:rPr>
              <a:t>Brötchen und Kuchen im Foyer</a:t>
            </a:r>
          </a:p>
          <a:p>
            <a:endParaRPr lang="de-AT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de-AT" b="1" dirty="0">
                <a:solidFill>
                  <a:schemeClr val="accent6">
                    <a:lumMod val="75000"/>
                  </a:schemeClr>
                </a:solidFill>
              </a:rPr>
              <a:t>Singen</a:t>
            </a:r>
            <a:endParaRPr lang="de-AT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E4D7C1CF-5F80-6E1B-8670-D86681152154}"/>
              </a:ext>
            </a:extLst>
          </p:cNvPr>
          <p:cNvSpPr txBox="1"/>
          <p:nvPr/>
        </p:nvSpPr>
        <p:spPr>
          <a:xfrm>
            <a:off x="1763050" y="5755428"/>
            <a:ext cx="3940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accent2">
                    <a:lumMod val="75000"/>
                  </a:schemeClr>
                </a:solidFill>
              </a:rPr>
              <a:t>Abendessen</a:t>
            </a:r>
            <a:r>
              <a:rPr lang="de-AT" sz="2000" dirty="0">
                <a:solidFill>
                  <a:schemeClr val="accent2">
                    <a:lumMod val="75000"/>
                  </a:schemeClr>
                </a:solidFill>
              </a:rPr>
              <a:t> – open Ende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FA3E1759-36AB-B27E-3502-3D8B56B5C102}"/>
              </a:ext>
            </a:extLst>
          </p:cNvPr>
          <p:cNvSpPr txBox="1"/>
          <p:nvPr/>
        </p:nvSpPr>
        <p:spPr>
          <a:xfrm>
            <a:off x="826713" y="4291422"/>
            <a:ext cx="1104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>
                <a:solidFill>
                  <a:schemeClr val="bg2">
                    <a:lumMod val="50000"/>
                  </a:schemeClr>
                </a:solidFill>
              </a:rPr>
              <a:t>14:15h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87B227A3-45E4-F7A5-CF20-99C80303B53D}"/>
              </a:ext>
            </a:extLst>
          </p:cNvPr>
          <p:cNvSpPr txBox="1"/>
          <p:nvPr/>
        </p:nvSpPr>
        <p:spPr>
          <a:xfrm>
            <a:off x="1804816" y="4299966"/>
            <a:ext cx="3436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b="1" dirty="0" err="1">
                <a:solidFill>
                  <a:schemeClr val="accent2">
                    <a:lumMod val="75000"/>
                  </a:schemeClr>
                </a:solidFill>
              </a:rPr>
              <a:t>BarCamp</a:t>
            </a:r>
            <a:endParaRPr lang="de-AT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de-AT" sz="2000" dirty="0">
                <a:solidFill>
                  <a:schemeClr val="accent2">
                    <a:lumMod val="75000"/>
                  </a:schemeClr>
                </a:solidFill>
              </a:rPr>
              <a:t>Zwei Runden</a:t>
            </a: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E365D366-2C68-C7A3-02D1-0D7B4C3FE61F}"/>
              </a:ext>
            </a:extLst>
          </p:cNvPr>
          <p:cNvSpPr txBox="1"/>
          <p:nvPr/>
        </p:nvSpPr>
        <p:spPr>
          <a:xfrm>
            <a:off x="2874047" y="1755"/>
            <a:ext cx="6443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4000" dirty="0">
                <a:solidFill>
                  <a:schemeClr val="accent2">
                    <a:lumMod val="75000"/>
                  </a:schemeClr>
                </a:solidFill>
              </a:rPr>
              <a:t>Was bewegt uns hier? </a:t>
            </a:r>
          </a:p>
        </p:txBody>
      </p:sp>
    </p:spTree>
    <p:extLst>
      <p:ext uri="{BB962C8B-B14F-4D97-AF65-F5344CB8AC3E}">
        <p14:creationId xmlns:p14="http://schemas.microsoft.com/office/powerpoint/2010/main" val="1247239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5B419-DF80-9ED5-89EB-B6CCED5BF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99BDD64-8BF5-D02F-9DD9-127DB3DC6E06}"/>
              </a:ext>
            </a:extLst>
          </p:cNvPr>
          <p:cNvSpPr txBox="1"/>
          <p:nvPr/>
        </p:nvSpPr>
        <p:spPr>
          <a:xfrm>
            <a:off x="773723" y="2692842"/>
            <a:ext cx="6463027" cy="217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Dokumente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3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 Bilder des Salons</a:t>
            </a:r>
            <a:endParaRPr lang="de-DE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e-DE" sz="3600" kern="100" dirty="0">
                <a:solidFill>
                  <a:srgbClr val="C0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</a:t>
            </a:r>
            <a:r>
              <a:rPr lang="de-DE" sz="3600" b="1" kern="100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findest du hier</a:t>
            </a:r>
          </a:p>
        </p:txBody>
      </p:sp>
      <p:sp>
        <p:nvSpPr>
          <p:cNvPr id="6" name="Pfeil: Fünfeck 5">
            <a:extLst>
              <a:ext uri="{FF2B5EF4-FFF2-40B4-BE49-F238E27FC236}">
                <a16:creationId xmlns:a16="http://schemas.microsoft.com/office/drawing/2014/main" id="{52F4EA7D-9DFE-E4C6-850C-CB0A8B652C71}"/>
              </a:ext>
            </a:extLst>
          </p:cNvPr>
          <p:cNvSpPr/>
          <p:nvPr/>
        </p:nvSpPr>
        <p:spPr>
          <a:xfrm>
            <a:off x="6925601" y="4249106"/>
            <a:ext cx="484258" cy="589712"/>
          </a:xfrm>
          <a:prstGeom prst="homePlat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 descr="Ein Bild, das Schrift, Text, Handschrift, Kalligrafie enthält.&#10;&#10;KI-generierte Inhalte können fehlerhaft sein.">
            <a:extLst>
              <a:ext uri="{FF2B5EF4-FFF2-40B4-BE49-F238E27FC236}">
                <a16:creationId xmlns:a16="http://schemas.microsoft.com/office/drawing/2014/main" id="{50B581E7-E6C6-F0EE-C1C4-A8997E51A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3" y="629850"/>
            <a:ext cx="7070075" cy="147116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E75A7FD-165A-D915-8F39-B70633865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97" y="2931406"/>
            <a:ext cx="3018935" cy="303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9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FAAB7-26F6-5B30-606D-B580A17E2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B691693-7C7C-5385-2B33-0E1B0EFE8CF1}"/>
              </a:ext>
            </a:extLst>
          </p:cNvPr>
          <p:cNvSpPr txBox="1"/>
          <p:nvPr/>
        </p:nvSpPr>
        <p:spPr>
          <a:xfrm>
            <a:off x="1134737" y="1165063"/>
            <a:ext cx="987111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6600" dirty="0">
                <a:solidFill>
                  <a:schemeClr val="accent2">
                    <a:lumMod val="75000"/>
                  </a:schemeClr>
                </a:solidFill>
              </a:rPr>
              <a:t>Wir nehmen uns wahr</a:t>
            </a:r>
            <a:br>
              <a:rPr lang="de-AT" sz="4000" dirty="0">
                <a:solidFill>
                  <a:schemeClr val="accent2">
                    <a:lumMod val="75000"/>
                  </a:schemeClr>
                </a:solidFill>
              </a:rPr>
            </a:br>
            <a:endParaRPr lang="de-AT" sz="40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de-AT" sz="4000" dirty="0">
                <a:solidFill>
                  <a:schemeClr val="accent2">
                    <a:lumMod val="75000"/>
                  </a:schemeClr>
                </a:solidFill>
              </a:rPr>
              <a:t>mit Margarete Meixner</a:t>
            </a:r>
          </a:p>
        </p:txBody>
      </p:sp>
    </p:spTree>
    <p:extLst>
      <p:ext uri="{BB962C8B-B14F-4D97-AF65-F5344CB8AC3E}">
        <p14:creationId xmlns:p14="http://schemas.microsoft.com/office/powerpoint/2010/main" val="4119186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1522</Words>
  <Application>Microsoft Office PowerPoint</Application>
  <PresentationFormat>Breitbild</PresentationFormat>
  <Paragraphs>202</Paragraphs>
  <Slides>32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42" baseType="lpstr">
      <vt:lpstr>Aptos</vt:lpstr>
      <vt:lpstr>Aptos Display</vt:lpstr>
      <vt:lpstr>Arial</vt:lpstr>
      <vt:lpstr>Calibri</vt:lpstr>
      <vt:lpstr>Cambria</vt:lpstr>
      <vt:lpstr>Symbol</vt:lpstr>
      <vt:lpstr>Times New Roman</vt:lpstr>
      <vt:lpstr>Verdana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BarCamp   Aktivist:innen-Camp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Leo Baumfeld</dc:creator>
  <cp:lastModifiedBy>Leo Baumfeld</cp:lastModifiedBy>
  <cp:revision>2</cp:revision>
  <cp:lastPrinted>2025-11-13T10:19:16Z</cp:lastPrinted>
  <dcterms:created xsi:type="dcterms:W3CDTF">2024-12-11T14:22:31Z</dcterms:created>
  <dcterms:modified xsi:type="dcterms:W3CDTF">2025-11-13T11:42:29Z</dcterms:modified>
</cp:coreProperties>
</file>